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306" r:id="rId4"/>
    <p:sldId id="307" r:id="rId5"/>
    <p:sldId id="331" r:id="rId6"/>
    <p:sldId id="308" r:id="rId7"/>
    <p:sldId id="310" r:id="rId8"/>
    <p:sldId id="311" r:id="rId9"/>
    <p:sldId id="312" r:id="rId10"/>
    <p:sldId id="313" r:id="rId11"/>
    <p:sldId id="314" r:id="rId12"/>
    <p:sldId id="315" r:id="rId13"/>
    <p:sldId id="317" r:id="rId14"/>
    <p:sldId id="316" r:id="rId15"/>
    <p:sldId id="320" r:id="rId16"/>
    <p:sldId id="321" r:id="rId17"/>
    <p:sldId id="322" r:id="rId18"/>
    <p:sldId id="323" r:id="rId19"/>
    <p:sldId id="324" r:id="rId20"/>
    <p:sldId id="325" r:id="rId21"/>
    <p:sldId id="326" r:id="rId22"/>
  </p:sldIdLst>
  <p:sldSz cx="9144000" cy="5143500" type="screen16x9"/>
  <p:notesSz cx="6858000" cy="9144000"/>
  <p:embeddedFontLst>
    <p:embeddedFont>
      <p:font typeface="Play" panose="020B060402020202020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9A82B6-944C-473E-A83A-0F3E7D5BD19F}">
  <a:tblStyle styleId="{599A82B6-944C-473E-A83A-0F3E7D5BD1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2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0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3766e2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3766e2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6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83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13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51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85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91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517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666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475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4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49c5085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49c5085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8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2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49c5085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49c5085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0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66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3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89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94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32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81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539975"/>
            <a:ext cx="39936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975" y="937075"/>
            <a:ext cx="6235800" cy="23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/>
          </p:nvPr>
        </p:nvSpPr>
        <p:spPr>
          <a:xfrm>
            <a:off x="713250" y="536727"/>
            <a:ext cx="7717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74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262300" y="893000"/>
            <a:ext cx="3572400" cy="22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28375" y="3784100"/>
            <a:ext cx="42402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53976" y="893000"/>
            <a:ext cx="1987800" cy="13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5606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266700" y="258900"/>
            <a:ext cx="8610600" cy="46257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263425" y="1864225"/>
            <a:ext cx="3854100" cy="22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4263425" y="1012225"/>
            <a:ext cx="3620400" cy="69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6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6" r:id="rId3"/>
    <p:sldLayoutId id="2147483677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gif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gif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692546" y="739335"/>
            <a:ext cx="4435938" cy="16813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EVALUACION PROCESUAL</a:t>
            </a:r>
            <a:br>
              <a:rPr lang="en" sz="4800" dirty="0">
                <a:solidFill>
                  <a:schemeClr val="bg1"/>
                </a:solidFill>
              </a:rPr>
            </a:br>
            <a:r>
              <a:rPr lang="en" sz="4800" dirty="0">
                <a:solidFill>
                  <a:schemeClr val="bg1"/>
                </a:solidFill>
              </a:rPr>
              <a:t>HITO IV</a:t>
            </a:r>
            <a:endParaRPr sz="4800" dirty="0">
              <a:solidFill>
                <a:schemeClr val="bg1"/>
              </a:solidFill>
            </a:endParaRPr>
          </a:p>
        </p:txBody>
      </p:sp>
      <p:grpSp>
        <p:nvGrpSpPr>
          <p:cNvPr id="166" name="Google Shape;166;p35"/>
          <p:cNvGrpSpPr/>
          <p:nvPr/>
        </p:nvGrpSpPr>
        <p:grpSpPr>
          <a:xfrm>
            <a:off x="7795716" y="536385"/>
            <a:ext cx="753075" cy="965050"/>
            <a:chOff x="7281625" y="832450"/>
            <a:chExt cx="753075" cy="965050"/>
          </a:xfrm>
        </p:grpSpPr>
        <p:sp>
          <p:nvSpPr>
            <p:cNvPr id="167" name="Google Shape;167;p35"/>
            <p:cNvSpPr/>
            <p:nvPr/>
          </p:nvSpPr>
          <p:spPr>
            <a:xfrm rot="1259466">
              <a:off x="7344964" y="1262138"/>
              <a:ext cx="531792" cy="3775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35"/>
            <p:cNvGrpSpPr/>
            <p:nvPr/>
          </p:nvGrpSpPr>
          <p:grpSpPr>
            <a:xfrm>
              <a:off x="7281625" y="832450"/>
              <a:ext cx="753075" cy="965050"/>
              <a:chOff x="7167325" y="870550"/>
              <a:chExt cx="753075" cy="965050"/>
            </a:xfrm>
          </p:grpSpPr>
          <p:sp>
            <p:nvSpPr>
              <p:cNvPr id="169" name="Google Shape;169;p35"/>
              <p:cNvSpPr/>
              <p:nvPr/>
            </p:nvSpPr>
            <p:spPr>
              <a:xfrm>
                <a:off x="7336000" y="870550"/>
                <a:ext cx="584400" cy="51622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0649" extrusionOk="0">
                    <a:moveTo>
                      <a:pt x="13154" y="1"/>
                    </a:moveTo>
                    <a:cubicBezTo>
                      <a:pt x="9509" y="1"/>
                      <a:pt x="6077" y="2213"/>
                      <a:pt x="4700" y="5805"/>
                    </a:cubicBezTo>
                    <a:lnTo>
                      <a:pt x="0" y="18022"/>
                    </a:lnTo>
                    <a:lnTo>
                      <a:pt x="6868" y="20649"/>
                    </a:lnTo>
                    <a:lnTo>
                      <a:pt x="7832" y="18143"/>
                    </a:lnTo>
                    <a:lnTo>
                      <a:pt x="3471" y="16480"/>
                    </a:lnTo>
                    <a:lnTo>
                      <a:pt x="7182" y="6768"/>
                    </a:lnTo>
                    <a:cubicBezTo>
                      <a:pt x="8168" y="4238"/>
                      <a:pt x="10590" y="2685"/>
                      <a:pt x="13152" y="2685"/>
                    </a:cubicBezTo>
                    <a:cubicBezTo>
                      <a:pt x="13908" y="2685"/>
                      <a:pt x="14676" y="2820"/>
                      <a:pt x="15423" y="3106"/>
                    </a:cubicBezTo>
                    <a:cubicBezTo>
                      <a:pt x="18700" y="4359"/>
                      <a:pt x="20339" y="8046"/>
                      <a:pt x="19086" y="11323"/>
                    </a:cubicBezTo>
                    <a:lnTo>
                      <a:pt x="18507" y="12889"/>
                    </a:lnTo>
                    <a:lnTo>
                      <a:pt x="20990" y="13829"/>
                    </a:lnTo>
                    <a:lnTo>
                      <a:pt x="21592" y="12287"/>
                    </a:lnTo>
                    <a:cubicBezTo>
                      <a:pt x="23375" y="7636"/>
                      <a:pt x="21038" y="2383"/>
                      <a:pt x="16387" y="599"/>
                    </a:cubicBezTo>
                    <a:cubicBezTo>
                      <a:pt x="15322" y="193"/>
                      <a:pt x="14229" y="1"/>
                      <a:pt x="13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7416725" y="917450"/>
                <a:ext cx="456675" cy="312100"/>
              </a:xfrm>
              <a:custGeom>
                <a:avLst/>
                <a:gdLst/>
                <a:ahLst/>
                <a:cxnLst/>
                <a:rect l="l" t="t" r="r" b="b"/>
                <a:pathLst>
                  <a:path w="18267" h="12484" extrusionOk="0">
                    <a:moveTo>
                      <a:pt x="9808" y="1"/>
                    </a:moveTo>
                    <a:cubicBezTo>
                      <a:pt x="6772" y="1"/>
                      <a:pt x="3929" y="1832"/>
                      <a:pt x="2796" y="4820"/>
                    </a:cubicBezTo>
                    <a:lnTo>
                      <a:pt x="1" y="12074"/>
                    </a:lnTo>
                    <a:lnTo>
                      <a:pt x="1061" y="12483"/>
                    </a:lnTo>
                    <a:lnTo>
                      <a:pt x="3953" y="4892"/>
                    </a:lnTo>
                    <a:cubicBezTo>
                      <a:pt x="4941" y="2362"/>
                      <a:pt x="7350" y="796"/>
                      <a:pt x="9929" y="796"/>
                    </a:cubicBezTo>
                    <a:cubicBezTo>
                      <a:pt x="10676" y="796"/>
                      <a:pt x="11447" y="940"/>
                      <a:pt x="12194" y="1230"/>
                    </a:cubicBezTo>
                    <a:cubicBezTo>
                      <a:pt x="14724" y="2194"/>
                      <a:pt x="16291" y="4627"/>
                      <a:pt x="16291" y="7182"/>
                    </a:cubicBezTo>
                    <a:cubicBezTo>
                      <a:pt x="16291" y="7929"/>
                      <a:pt x="16146" y="8700"/>
                      <a:pt x="15857" y="9447"/>
                    </a:cubicBezTo>
                    <a:lnTo>
                      <a:pt x="15278" y="11013"/>
                    </a:lnTo>
                    <a:lnTo>
                      <a:pt x="16315" y="11399"/>
                    </a:lnTo>
                    <a:lnTo>
                      <a:pt x="16797" y="10194"/>
                    </a:lnTo>
                    <a:cubicBezTo>
                      <a:pt x="18267" y="6314"/>
                      <a:pt x="16339" y="1977"/>
                      <a:pt x="12483" y="483"/>
                    </a:cubicBezTo>
                    <a:cubicBezTo>
                      <a:pt x="11592" y="145"/>
                      <a:pt x="10700" y="1"/>
                      <a:pt x="9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5"/>
              <p:cNvSpPr/>
              <p:nvPr/>
            </p:nvSpPr>
            <p:spPr>
              <a:xfrm>
                <a:off x="7272150" y="1237625"/>
                <a:ext cx="621725" cy="59797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23919" extrusionOk="0">
                    <a:moveTo>
                      <a:pt x="7373" y="1"/>
                    </a:moveTo>
                    <a:cubicBezTo>
                      <a:pt x="6778" y="1"/>
                      <a:pt x="6215" y="365"/>
                      <a:pt x="5976" y="953"/>
                    </a:cubicBezTo>
                    <a:lnTo>
                      <a:pt x="289" y="15822"/>
                    </a:lnTo>
                    <a:cubicBezTo>
                      <a:pt x="0" y="16593"/>
                      <a:pt x="386" y="17460"/>
                      <a:pt x="1157" y="17749"/>
                    </a:cubicBezTo>
                    <a:lnTo>
                      <a:pt x="16941" y="23822"/>
                    </a:lnTo>
                    <a:cubicBezTo>
                      <a:pt x="17114" y="23887"/>
                      <a:pt x="17293" y="23918"/>
                      <a:pt x="17469" y="23918"/>
                    </a:cubicBezTo>
                    <a:cubicBezTo>
                      <a:pt x="18073" y="23918"/>
                      <a:pt x="18645" y="23552"/>
                      <a:pt x="18869" y="22955"/>
                    </a:cubicBezTo>
                    <a:lnTo>
                      <a:pt x="24580" y="8086"/>
                    </a:lnTo>
                    <a:cubicBezTo>
                      <a:pt x="24869" y="7315"/>
                      <a:pt x="24483" y="6448"/>
                      <a:pt x="23712" y="6159"/>
                    </a:cubicBezTo>
                    <a:lnTo>
                      <a:pt x="7928" y="110"/>
                    </a:lnTo>
                    <a:cubicBezTo>
                      <a:pt x="7746" y="36"/>
                      <a:pt x="7558" y="1"/>
                      <a:pt x="7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7266725" y="1195775"/>
                <a:ext cx="482575" cy="552475"/>
              </a:xfrm>
              <a:custGeom>
                <a:avLst/>
                <a:gdLst/>
                <a:ahLst/>
                <a:cxnLst/>
                <a:rect l="l" t="t" r="r" b="b"/>
                <a:pathLst>
                  <a:path w="19303" h="22099" extrusionOk="0">
                    <a:moveTo>
                      <a:pt x="15037" y="22098"/>
                    </a:moveTo>
                    <a:lnTo>
                      <a:pt x="19230" y="11206"/>
                    </a:lnTo>
                    <a:lnTo>
                      <a:pt x="17110" y="14194"/>
                    </a:lnTo>
                    <a:cubicBezTo>
                      <a:pt x="15929" y="15857"/>
                      <a:pt x="14435" y="17231"/>
                      <a:pt x="12724" y="18243"/>
                    </a:cubicBezTo>
                    <a:lnTo>
                      <a:pt x="19302" y="11013"/>
                    </a:lnTo>
                    <a:lnTo>
                      <a:pt x="15037" y="22098"/>
                    </a:lnTo>
                    <a:lnTo>
                      <a:pt x="15037" y="22098"/>
                    </a:lnTo>
                    <a:moveTo>
                      <a:pt x="2747" y="17279"/>
                    </a:moveTo>
                    <a:cubicBezTo>
                      <a:pt x="1518" y="16074"/>
                      <a:pt x="699" y="14508"/>
                      <a:pt x="386" y="12797"/>
                    </a:cubicBezTo>
                    <a:lnTo>
                      <a:pt x="9808" y="2411"/>
                    </a:lnTo>
                    <a:lnTo>
                      <a:pt x="6483" y="1133"/>
                    </a:lnTo>
                    <a:lnTo>
                      <a:pt x="121" y="8170"/>
                    </a:lnTo>
                    <a:lnTo>
                      <a:pt x="0" y="5712"/>
                    </a:lnTo>
                    <a:lnTo>
                      <a:pt x="1832" y="965"/>
                    </a:lnTo>
                    <a:cubicBezTo>
                      <a:pt x="2049" y="362"/>
                      <a:pt x="2627" y="1"/>
                      <a:pt x="3229" y="1"/>
                    </a:cubicBezTo>
                    <a:cubicBezTo>
                      <a:pt x="3398" y="1"/>
                      <a:pt x="3591" y="25"/>
                      <a:pt x="3760" y="97"/>
                    </a:cubicBezTo>
                    <a:lnTo>
                      <a:pt x="4555" y="386"/>
                    </a:lnTo>
                    <a:lnTo>
                      <a:pt x="6001" y="941"/>
                    </a:lnTo>
                    <a:lnTo>
                      <a:pt x="7061" y="1350"/>
                    </a:lnTo>
                    <a:lnTo>
                      <a:pt x="14555" y="4242"/>
                    </a:lnTo>
                    <a:lnTo>
                      <a:pt x="2747" y="17279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7269725" y="1224100"/>
                <a:ext cx="242225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9689" h="11664" extrusionOk="0">
                    <a:moveTo>
                      <a:pt x="6363" y="0"/>
                    </a:moveTo>
                    <a:lnTo>
                      <a:pt x="1" y="7037"/>
                    </a:lnTo>
                    <a:lnTo>
                      <a:pt x="145" y="10555"/>
                    </a:lnTo>
                    <a:cubicBezTo>
                      <a:pt x="169" y="10941"/>
                      <a:pt x="194" y="11302"/>
                      <a:pt x="266" y="11664"/>
                    </a:cubicBezTo>
                    <a:lnTo>
                      <a:pt x="9688" y="1278"/>
                    </a:lnTo>
                    <a:lnTo>
                      <a:pt x="6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7749275" y="1384950"/>
                <a:ext cx="3015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47" extrusionOk="0">
                    <a:moveTo>
                      <a:pt x="0" y="3446"/>
                    </a:moveTo>
                    <a:lnTo>
                      <a:pt x="1109" y="531"/>
                    </a:lnTo>
                    <a:cubicBezTo>
                      <a:pt x="1181" y="338"/>
                      <a:pt x="1205" y="169"/>
                      <a:pt x="1205" y="0"/>
                    </a:cubicBezTo>
                    <a:cubicBezTo>
                      <a:pt x="1205" y="169"/>
                      <a:pt x="1181" y="338"/>
                      <a:pt x="1109" y="531"/>
                    </a:cubicBezTo>
                    <a:lnTo>
                      <a:pt x="0" y="3446"/>
                    </a:lnTo>
                  </a:path>
                </a:pathLst>
              </a:custGeom>
              <a:solidFill>
                <a:srgbClr val="FBAF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5"/>
              <p:cNvSpPr/>
              <p:nvPr/>
            </p:nvSpPr>
            <p:spPr>
              <a:xfrm>
                <a:off x="7335400" y="1301800"/>
                <a:ext cx="444025" cy="398250"/>
              </a:xfrm>
              <a:custGeom>
                <a:avLst/>
                <a:gdLst/>
                <a:ahLst/>
                <a:cxnLst/>
                <a:rect l="l" t="t" r="r" b="b"/>
                <a:pathLst>
                  <a:path w="17761" h="15930" extrusionOk="0">
                    <a:moveTo>
                      <a:pt x="4675" y="15929"/>
                    </a:moveTo>
                    <a:lnTo>
                      <a:pt x="1952" y="14484"/>
                    </a:lnTo>
                    <a:cubicBezTo>
                      <a:pt x="1229" y="14098"/>
                      <a:pt x="579" y="13616"/>
                      <a:pt x="0" y="13038"/>
                    </a:cubicBezTo>
                    <a:lnTo>
                      <a:pt x="11808" y="1"/>
                    </a:lnTo>
                    <a:lnTo>
                      <a:pt x="16796" y="1905"/>
                    </a:lnTo>
                    <a:cubicBezTo>
                      <a:pt x="17399" y="2146"/>
                      <a:pt x="17760" y="2700"/>
                      <a:pt x="17760" y="3326"/>
                    </a:cubicBezTo>
                    <a:cubicBezTo>
                      <a:pt x="17760" y="3495"/>
                      <a:pt x="17736" y="3664"/>
                      <a:pt x="17664" y="3857"/>
                    </a:cubicBezTo>
                    <a:lnTo>
                      <a:pt x="16555" y="6772"/>
                    </a:lnTo>
                    <a:lnTo>
                      <a:pt x="9977" y="14002"/>
                    </a:lnTo>
                    <a:cubicBezTo>
                      <a:pt x="8362" y="14990"/>
                      <a:pt x="6555" y="15640"/>
                      <a:pt x="4675" y="15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5"/>
              <p:cNvSpPr/>
              <p:nvPr/>
            </p:nvSpPr>
            <p:spPr>
              <a:xfrm>
                <a:off x="7438425" y="1434950"/>
                <a:ext cx="117500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81" extrusionOk="0">
                    <a:moveTo>
                      <a:pt x="2704" y="1"/>
                    </a:moveTo>
                    <a:cubicBezTo>
                      <a:pt x="1966" y="1"/>
                      <a:pt x="1268" y="454"/>
                      <a:pt x="988" y="1181"/>
                    </a:cubicBezTo>
                    <a:cubicBezTo>
                      <a:pt x="771" y="1784"/>
                      <a:pt x="868" y="2434"/>
                      <a:pt x="1253" y="2916"/>
                    </a:cubicBezTo>
                    <a:lnTo>
                      <a:pt x="0" y="4844"/>
                    </a:lnTo>
                    <a:lnTo>
                      <a:pt x="2675" y="5880"/>
                    </a:lnTo>
                    <a:lnTo>
                      <a:pt x="3036" y="3615"/>
                    </a:lnTo>
                    <a:cubicBezTo>
                      <a:pt x="3639" y="3495"/>
                      <a:pt x="4169" y="3085"/>
                      <a:pt x="4410" y="2483"/>
                    </a:cubicBezTo>
                    <a:cubicBezTo>
                      <a:pt x="4699" y="1663"/>
                      <a:pt x="4410" y="796"/>
                      <a:pt x="3735" y="314"/>
                    </a:cubicBezTo>
                    <a:cubicBezTo>
                      <a:pt x="3615" y="242"/>
                      <a:pt x="3494" y="169"/>
                      <a:pt x="3350" y="121"/>
                    </a:cubicBezTo>
                    <a:cubicBezTo>
                      <a:pt x="3137" y="39"/>
                      <a:pt x="2919" y="1"/>
                      <a:pt x="2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1" y="844"/>
                    </a:ln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98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BB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7175150" y="1515675"/>
                <a:ext cx="160275" cy="162075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483" extrusionOk="0">
                    <a:moveTo>
                      <a:pt x="4049" y="1"/>
                    </a:moveTo>
                    <a:lnTo>
                      <a:pt x="0" y="4483"/>
                    </a:lnTo>
                    <a:cubicBezTo>
                      <a:pt x="169" y="4676"/>
                      <a:pt x="386" y="4844"/>
                      <a:pt x="651" y="4965"/>
                    </a:cubicBezTo>
                    <a:lnTo>
                      <a:pt x="4603" y="6483"/>
                    </a:lnTo>
                    <a:lnTo>
                      <a:pt x="6410" y="4483"/>
                    </a:lnTo>
                    <a:cubicBezTo>
                      <a:pt x="5181" y="3278"/>
                      <a:pt x="4362" y="1712"/>
                      <a:pt x="4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7223950" y="1338550"/>
                <a:ext cx="45800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484" extrusionOk="0">
                    <a:moveTo>
                      <a:pt x="1711" y="1"/>
                    </a:moveTo>
                    <a:lnTo>
                      <a:pt x="0" y="4483"/>
                    </a:lnTo>
                    <a:lnTo>
                      <a:pt x="1832" y="245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7167325" y="1400000"/>
                <a:ext cx="109050" cy="2277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10" extrusionOk="0">
                    <a:moveTo>
                      <a:pt x="4097" y="1"/>
                    </a:moveTo>
                    <a:lnTo>
                      <a:pt x="2265" y="2025"/>
                    </a:lnTo>
                    <a:lnTo>
                      <a:pt x="97" y="7640"/>
                    </a:lnTo>
                    <a:cubicBezTo>
                      <a:pt x="24" y="7833"/>
                      <a:pt x="0" y="8001"/>
                      <a:pt x="0" y="8194"/>
                    </a:cubicBezTo>
                    <a:cubicBezTo>
                      <a:pt x="0" y="8507"/>
                      <a:pt x="121" y="8845"/>
                      <a:pt x="313" y="9110"/>
                    </a:cubicBezTo>
                    <a:lnTo>
                      <a:pt x="4362" y="4628"/>
                    </a:lnTo>
                    <a:cubicBezTo>
                      <a:pt x="4290" y="4266"/>
                      <a:pt x="4265" y="3905"/>
                      <a:pt x="4241" y="3519"/>
                    </a:cubicBez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7290225" y="1627725"/>
                <a:ext cx="16207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3038" extrusionOk="0">
                    <a:moveTo>
                      <a:pt x="1807" y="1"/>
                    </a:moveTo>
                    <a:lnTo>
                      <a:pt x="0" y="2001"/>
                    </a:lnTo>
                    <a:lnTo>
                      <a:pt x="2410" y="2917"/>
                    </a:lnTo>
                    <a:cubicBezTo>
                      <a:pt x="3060" y="3013"/>
                      <a:pt x="3687" y="3037"/>
                      <a:pt x="4314" y="3037"/>
                    </a:cubicBezTo>
                    <a:cubicBezTo>
                      <a:pt x="5061" y="3037"/>
                      <a:pt x="5759" y="2989"/>
                      <a:pt x="6482" y="2892"/>
                    </a:cubicBezTo>
                    <a:lnTo>
                      <a:pt x="3759" y="1447"/>
                    </a:lnTo>
                    <a:cubicBezTo>
                      <a:pt x="3036" y="1061"/>
                      <a:pt x="2386" y="579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5"/>
              <p:cNvSpPr/>
              <p:nvPr/>
            </p:nvSpPr>
            <p:spPr>
              <a:xfrm>
                <a:off x="7452275" y="1651825"/>
                <a:ext cx="13255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3206" extrusionOk="0">
                    <a:moveTo>
                      <a:pt x="5302" y="1"/>
                    </a:moveTo>
                    <a:lnTo>
                      <a:pt x="5302" y="1"/>
                    </a:lnTo>
                    <a:cubicBezTo>
                      <a:pt x="3687" y="989"/>
                      <a:pt x="1880" y="1639"/>
                      <a:pt x="0" y="1928"/>
                    </a:cubicBezTo>
                    <a:lnTo>
                      <a:pt x="2097" y="3037"/>
                    </a:lnTo>
                    <a:cubicBezTo>
                      <a:pt x="2217" y="3085"/>
                      <a:pt x="2314" y="3157"/>
                      <a:pt x="2410" y="3206"/>
                    </a:cubicBezTo>
                    <a:lnTo>
                      <a:pt x="5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5"/>
              <p:cNvSpPr/>
              <p:nvPr/>
            </p:nvSpPr>
            <p:spPr>
              <a:xfrm>
                <a:off x="7350450" y="1700025"/>
                <a:ext cx="1621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2194" extrusionOk="0">
                    <a:moveTo>
                      <a:pt x="4073" y="0"/>
                    </a:moveTo>
                    <a:cubicBezTo>
                      <a:pt x="3350" y="97"/>
                      <a:pt x="2652" y="145"/>
                      <a:pt x="1905" y="145"/>
                    </a:cubicBezTo>
                    <a:cubicBezTo>
                      <a:pt x="1278" y="145"/>
                      <a:pt x="651" y="121"/>
                      <a:pt x="1" y="25"/>
                    </a:cubicBezTo>
                    <a:lnTo>
                      <a:pt x="1" y="25"/>
                    </a:lnTo>
                    <a:lnTo>
                      <a:pt x="5664" y="2193"/>
                    </a:lnTo>
                    <a:lnTo>
                      <a:pt x="6483" y="1278"/>
                    </a:lnTo>
                    <a:cubicBezTo>
                      <a:pt x="6387" y="1229"/>
                      <a:pt x="6290" y="1157"/>
                      <a:pt x="6170" y="1109"/>
                    </a:cubicBezTo>
                    <a:lnTo>
                      <a:pt x="40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7458900" y="1442475"/>
                <a:ext cx="970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5580" extrusionOk="0">
                    <a:moveTo>
                      <a:pt x="2699" y="0"/>
                    </a:moveTo>
                    <a:cubicBezTo>
                      <a:pt x="1956" y="0"/>
                      <a:pt x="1252" y="445"/>
                      <a:pt x="988" y="1169"/>
                    </a:cubicBezTo>
                    <a:cubicBezTo>
                      <a:pt x="747" y="1796"/>
                      <a:pt x="868" y="2447"/>
                      <a:pt x="1229" y="2929"/>
                    </a:cubicBezTo>
                    <a:lnTo>
                      <a:pt x="0" y="4856"/>
                    </a:lnTo>
                    <a:lnTo>
                      <a:pt x="1856" y="5579"/>
                    </a:lnTo>
                    <a:lnTo>
                      <a:pt x="2217" y="3314"/>
                    </a:lnTo>
                    <a:cubicBezTo>
                      <a:pt x="2820" y="3194"/>
                      <a:pt x="3350" y="2784"/>
                      <a:pt x="3591" y="2182"/>
                    </a:cubicBezTo>
                    <a:cubicBezTo>
                      <a:pt x="3880" y="1362"/>
                      <a:pt x="3591" y="495"/>
                      <a:pt x="2916" y="13"/>
                    </a:cubicBezTo>
                    <a:cubicBezTo>
                      <a:pt x="2844" y="4"/>
                      <a:pt x="2771" y="0"/>
                      <a:pt x="2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35"/>
          <p:cNvGrpSpPr/>
          <p:nvPr/>
        </p:nvGrpSpPr>
        <p:grpSpPr>
          <a:xfrm>
            <a:off x="5817897" y="1892305"/>
            <a:ext cx="4256671" cy="4472123"/>
            <a:chOff x="5956776" y="2252450"/>
            <a:chExt cx="1925224" cy="2022670"/>
          </a:xfrm>
        </p:grpSpPr>
        <p:sp>
          <p:nvSpPr>
            <p:cNvPr id="187" name="Google Shape;187;p35"/>
            <p:cNvSpPr/>
            <p:nvPr/>
          </p:nvSpPr>
          <p:spPr>
            <a:xfrm flipH="1">
              <a:off x="6014816" y="2252450"/>
              <a:ext cx="703191" cy="873441"/>
            </a:xfrm>
            <a:custGeom>
              <a:avLst/>
              <a:gdLst/>
              <a:ahLst/>
              <a:cxnLst/>
              <a:rect l="l" t="t" r="r" b="b"/>
              <a:pathLst>
                <a:path w="48172" h="59835" extrusionOk="0">
                  <a:moveTo>
                    <a:pt x="44846" y="289"/>
                  </a:moveTo>
                  <a:cubicBezTo>
                    <a:pt x="46509" y="289"/>
                    <a:pt x="47882" y="1663"/>
                    <a:pt x="47882" y="3326"/>
                  </a:cubicBezTo>
                  <a:lnTo>
                    <a:pt x="47882" y="56509"/>
                  </a:lnTo>
                  <a:cubicBezTo>
                    <a:pt x="47882" y="58172"/>
                    <a:pt x="46509" y="59545"/>
                    <a:pt x="44846" y="59545"/>
                  </a:cubicBezTo>
                  <a:lnTo>
                    <a:pt x="3326" y="59545"/>
                  </a:lnTo>
                  <a:cubicBezTo>
                    <a:pt x="1663" y="59545"/>
                    <a:pt x="289" y="58172"/>
                    <a:pt x="289" y="56509"/>
                  </a:cubicBezTo>
                  <a:lnTo>
                    <a:pt x="289" y="3326"/>
                  </a:lnTo>
                  <a:cubicBezTo>
                    <a:pt x="289" y="1663"/>
                    <a:pt x="1663" y="289"/>
                    <a:pt x="3326" y="289"/>
                  </a:cubicBezTo>
                  <a:close/>
                  <a:moveTo>
                    <a:pt x="3326" y="0"/>
                  </a:moveTo>
                  <a:cubicBezTo>
                    <a:pt x="1494" y="0"/>
                    <a:pt x="0" y="1494"/>
                    <a:pt x="0" y="3326"/>
                  </a:cubicBezTo>
                  <a:lnTo>
                    <a:pt x="0" y="56509"/>
                  </a:lnTo>
                  <a:cubicBezTo>
                    <a:pt x="0" y="58341"/>
                    <a:pt x="1494" y="59835"/>
                    <a:pt x="3326" y="59835"/>
                  </a:cubicBezTo>
                  <a:lnTo>
                    <a:pt x="44846" y="59835"/>
                  </a:lnTo>
                  <a:cubicBezTo>
                    <a:pt x="46677" y="59835"/>
                    <a:pt x="48171" y="58341"/>
                    <a:pt x="48171" y="56509"/>
                  </a:cubicBezTo>
                  <a:lnTo>
                    <a:pt x="48171" y="3326"/>
                  </a:lnTo>
                  <a:cubicBezTo>
                    <a:pt x="48171" y="1494"/>
                    <a:pt x="46677" y="0"/>
                    <a:pt x="44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5"/>
            <p:cNvSpPr/>
            <p:nvPr/>
          </p:nvSpPr>
          <p:spPr>
            <a:xfrm flipH="1">
              <a:off x="6375375" y="2488129"/>
              <a:ext cx="283192" cy="283192"/>
            </a:xfrm>
            <a:custGeom>
              <a:avLst/>
              <a:gdLst/>
              <a:ahLst/>
              <a:cxnLst/>
              <a:rect l="l" t="t" r="r" b="b"/>
              <a:pathLst>
                <a:path w="19400" h="19400" extrusionOk="0">
                  <a:moveTo>
                    <a:pt x="9712" y="290"/>
                  </a:moveTo>
                  <a:cubicBezTo>
                    <a:pt x="14893" y="290"/>
                    <a:pt x="19110" y="4531"/>
                    <a:pt x="19110" y="9712"/>
                  </a:cubicBezTo>
                  <a:cubicBezTo>
                    <a:pt x="19110" y="14893"/>
                    <a:pt x="14893" y="19110"/>
                    <a:pt x="9712" y="19110"/>
                  </a:cubicBezTo>
                  <a:cubicBezTo>
                    <a:pt x="4531" y="19110"/>
                    <a:pt x="314" y="14893"/>
                    <a:pt x="314" y="9712"/>
                  </a:cubicBezTo>
                  <a:cubicBezTo>
                    <a:pt x="314" y="4531"/>
                    <a:pt x="4531" y="290"/>
                    <a:pt x="9712" y="290"/>
                  </a:cubicBezTo>
                  <a:close/>
                  <a:moveTo>
                    <a:pt x="9712" y="1"/>
                  </a:moveTo>
                  <a:cubicBezTo>
                    <a:pt x="4362" y="1"/>
                    <a:pt x="1" y="4362"/>
                    <a:pt x="1" y="9712"/>
                  </a:cubicBezTo>
                  <a:cubicBezTo>
                    <a:pt x="1" y="15062"/>
                    <a:pt x="4362" y="19399"/>
                    <a:pt x="9712" y="19399"/>
                  </a:cubicBezTo>
                  <a:cubicBezTo>
                    <a:pt x="15062" y="19399"/>
                    <a:pt x="19399" y="15062"/>
                    <a:pt x="19399" y="9712"/>
                  </a:cubicBezTo>
                  <a:cubicBezTo>
                    <a:pt x="19399" y="4362"/>
                    <a:pt x="15062" y="1"/>
                    <a:pt x="9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5"/>
            <p:cNvSpPr/>
            <p:nvPr/>
          </p:nvSpPr>
          <p:spPr>
            <a:xfrm flipH="1">
              <a:off x="6055266" y="2958449"/>
              <a:ext cx="485454" cy="84782"/>
            </a:xfrm>
            <a:custGeom>
              <a:avLst/>
              <a:gdLst/>
              <a:ahLst/>
              <a:cxnLst/>
              <a:rect l="l" t="t" r="r" b="b"/>
              <a:pathLst>
                <a:path w="33256" h="5808" extrusionOk="0">
                  <a:moveTo>
                    <a:pt x="32364" y="289"/>
                  </a:moveTo>
                  <a:cubicBezTo>
                    <a:pt x="32701" y="289"/>
                    <a:pt x="32966" y="554"/>
                    <a:pt x="32966" y="892"/>
                  </a:cubicBezTo>
                  <a:lnTo>
                    <a:pt x="32966" y="4916"/>
                  </a:lnTo>
                  <a:cubicBezTo>
                    <a:pt x="32966" y="5253"/>
                    <a:pt x="32701" y="5519"/>
                    <a:pt x="32364" y="5519"/>
                  </a:cubicBezTo>
                  <a:lnTo>
                    <a:pt x="892" y="5519"/>
                  </a:lnTo>
                  <a:cubicBezTo>
                    <a:pt x="555" y="5519"/>
                    <a:pt x="290" y="5253"/>
                    <a:pt x="290" y="4916"/>
                  </a:cubicBezTo>
                  <a:lnTo>
                    <a:pt x="290" y="892"/>
                  </a:lnTo>
                  <a:cubicBezTo>
                    <a:pt x="290" y="554"/>
                    <a:pt x="555" y="289"/>
                    <a:pt x="892" y="289"/>
                  </a:cubicBezTo>
                  <a:close/>
                  <a:moveTo>
                    <a:pt x="892" y="0"/>
                  </a:moveTo>
                  <a:cubicBezTo>
                    <a:pt x="410" y="0"/>
                    <a:pt x="0" y="410"/>
                    <a:pt x="0" y="892"/>
                  </a:cubicBezTo>
                  <a:lnTo>
                    <a:pt x="0" y="4916"/>
                  </a:lnTo>
                  <a:cubicBezTo>
                    <a:pt x="0" y="5422"/>
                    <a:pt x="410" y="5808"/>
                    <a:pt x="892" y="5808"/>
                  </a:cubicBezTo>
                  <a:lnTo>
                    <a:pt x="32364" y="5808"/>
                  </a:lnTo>
                  <a:cubicBezTo>
                    <a:pt x="32846" y="5808"/>
                    <a:pt x="33255" y="5422"/>
                    <a:pt x="33255" y="4916"/>
                  </a:cubicBezTo>
                  <a:lnTo>
                    <a:pt x="33255" y="892"/>
                  </a:lnTo>
                  <a:cubicBezTo>
                    <a:pt x="33255" y="410"/>
                    <a:pt x="32846" y="0"/>
                    <a:pt x="3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 flipH="1">
              <a:off x="6432012" y="2977791"/>
              <a:ext cx="47500" cy="46099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4" y="1711"/>
                  </a:lnTo>
                  <a:lnTo>
                    <a:pt x="3133" y="868"/>
                  </a:lnTo>
                  <a:lnTo>
                    <a:pt x="1928" y="1229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 flipH="1">
              <a:off x="6353215" y="2977791"/>
              <a:ext cx="47500" cy="46099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3" y="1711"/>
                  </a:lnTo>
                  <a:lnTo>
                    <a:pt x="3157" y="868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 flipH="1">
              <a:off x="6274417" y="2977791"/>
              <a:ext cx="47150" cy="46099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097" y="3157"/>
                  </a:lnTo>
                  <a:lnTo>
                    <a:pt x="2844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 flipH="1">
              <a:off x="6195620" y="2977791"/>
              <a:ext cx="47150" cy="46099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5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5"/>
            <p:cNvSpPr/>
            <p:nvPr/>
          </p:nvSpPr>
          <p:spPr>
            <a:xfrm flipH="1">
              <a:off x="6116472" y="2977791"/>
              <a:ext cx="47515" cy="46099"/>
            </a:xfrm>
            <a:custGeom>
              <a:avLst/>
              <a:gdLst/>
              <a:ahLst/>
              <a:cxnLst/>
              <a:rect l="l" t="t" r="r" b="b"/>
              <a:pathLst>
                <a:path w="3255" h="3158" extrusionOk="0">
                  <a:moveTo>
                    <a:pt x="1182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1" y="1687"/>
                  </a:lnTo>
                  <a:lnTo>
                    <a:pt x="1109" y="1784"/>
                  </a:lnTo>
                  <a:lnTo>
                    <a:pt x="387" y="2748"/>
                  </a:lnTo>
                  <a:lnTo>
                    <a:pt x="1158" y="3133"/>
                  </a:lnTo>
                  <a:lnTo>
                    <a:pt x="1616" y="2121"/>
                  </a:lnTo>
                  <a:lnTo>
                    <a:pt x="2122" y="3157"/>
                  </a:lnTo>
                  <a:lnTo>
                    <a:pt x="2869" y="2748"/>
                  </a:lnTo>
                  <a:lnTo>
                    <a:pt x="2122" y="1784"/>
                  </a:lnTo>
                  <a:lnTo>
                    <a:pt x="3254" y="1711"/>
                  </a:lnTo>
                  <a:lnTo>
                    <a:pt x="3134" y="868"/>
                  </a:lnTo>
                  <a:lnTo>
                    <a:pt x="1905" y="1229"/>
                  </a:lnTo>
                  <a:lnTo>
                    <a:pt x="1905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 flipH="1">
              <a:off x="6055266" y="2900044"/>
              <a:ext cx="485454" cy="26057"/>
            </a:xfrm>
            <a:custGeom>
              <a:avLst/>
              <a:gdLst/>
              <a:ahLst/>
              <a:cxnLst/>
              <a:rect l="l" t="t" r="r" b="b"/>
              <a:pathLst>
                <a:path w="33256" h="1785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3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3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1"/>
                    <a:pt x="0" y="893"/>
                  </a:cubicBezTo>
                  <a:cubicBezTo>
                    <a:pt x="0" y="1399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9"/>
                    <a:pt x="33255" y="893"/>
                  </a:cubicBezTo>
                  <a:cubicBezTo>
                    <a:pt x="33255" y="411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 flipH="1">
              <a:off x="5956776" y="2627434"/>
              <a:ext cx="357756" cy="26392"/>
            </a:xfrm>
            <a:custGeom>
              <a:avLst/>
              <a:gdLst/>
              <a:ahLst/>
              <a:cxnLst/>
              <a:rect l="l" t="t" r="r" b="b"/>
              <a:pathLst>
                <a:path w="24508" h="1808" extrusionOk="0">
                  <a:moveTo>
                    <a:pt x="23616" y="314"/>
                  </a:moveTo>
                  <a:cubicBezTo>
                    <a:pt x="23929" y="314"/>
                    <a:pt x="24194" y="579"/>
                    <a:pt x="24194" y="916"/>
                  </a:cubicBezTo>
                  <a:cubicBezTo>
                    <a:pt x="24194" y="1229"/>
                    <a:pt x="23929" y="1494"/>
                    <a:pt x="23616" y="1494"/>
                  </a:cubicBezTo>
                  <a:lnTo>
                    <a:pt x="892" y="1494"/>
                  </a:lnTo>
                  <a:cubicBezTo>
                    <a:pt x="554" y="1494"/>
                    <a:pt x="289" y="1229"/>
                    <a:pt x="289" y="916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0"/>
                  </a:moveTo>
                  <a:cubicBezTo>
                    <a:pt x="386" y="0"/>
                    <a:pt x="0" y="410"/>
                    <a:pt x="0" y="916"/>
                  </a:cubicBezTo>
                  <a:cubicBezTo>
                    <a:pt x="0" y="1398"/>
                    <a:pt x="386" y="1808"/>
                    <a:pt x="892" y="1808"/>
                  </a:cubicBezTo>
                  <a:lnTo>
                    <a:pt x="23616" y="1808"/>
                  </a:lnTo>
                  <a:cubicBezTo>
                    <a:pt x="24098" y="1808"/>
                    <a:pt x="24508" y="1398"/>
                    <a:pt x="24508" y="916"/>
                  </a:cubicBezTo>
                  <a:cubicBezTo>
                    <a:pt x="24508" y="410"/>
                    <a:pt x="24098" y="0"/>
                    <a:pt x="23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 flipH="1">
              <a:off x="6055266" y="2841654"/>
              <a:ext cx="485454" cy="26042"/>
            </a:xfrm>
            <a:custGeom>
              <a:avLst/>
              <a:gdLst/>
              <a:ahLst/>
              <a:cxnLst/>
              <a:rect l="l" t="t" r="r" b="b"/>
              <a:pathLst>
                <a:path w="33256" h="1784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2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2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0"/>
                    <a:pt x="0" y="892"/>
                  </a:cubicBezTo>
                  <a:cubicBezTo>
                    <a:pt x="0" y="1398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8"/>
                    <a:pt x="33255" y="892"/>
                  </a:cubicBezTo>
                  <a:cubicBezTo>
                    <a:pt x="33255" y="410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 flipH="1">
              <a:off x="6510461" y="2323847"/>
              <a:ext cx="485440" cy="26057"/>
            </a:xfrm>
            <a:custGeom>
              <a:avLst/>
              <a:gdLst/>
              <a:ahLst/>
              <a:cxnLst/>
              <a:rect l="l" t="t" r="r" b="b"/>
              <a:pathLst>
                <a:path w="33255" h="1785" extrusionOk="0">
                  <a:moveTo>
                    <a:pt x="32363" y="314"/>
                  </a:moveTo>
                  <a:cubicBezTo>
                    <a:pt x="32676" y="314"/>
                    <a:pt x="32942" y="579"/>
                    <a:pt x="32942" y="893"/>
                  </a:cubicBezTo>
                  <a:cubicBezTo>
                    <a:pt x="32942" y="1230"/>
                    <a:pt x="32676" y="1495"/>
                    <a:pt x="32363" y="1495"/>
                  </a:cubicBezTo>
                  <a:lnTo>
                    <a:pt x="892" y="1495"/>
                  </a:lnTo>
                  <a:cubicBezTo>
                    <a:pt x="554" y="1495"/>
                    <a:pt x="289" y="1230"/>
                    <a:pt x="289" y="893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1"/>
                  </a:moveTo>
                  <a:cubicBezTo>
                    <a:pt x="386" y="1"/>
                    <a:pt x="0" y="411"/>
                    <a:pt x="0" y="893"/>
                  </a:cubicBezTo>
                  <a:cubicBezTo>
                    <a:pt x="0" y="1399"/>
                    <a:pt x="386" y="1784"/>
                    <a:pt x="892" y="1784"/>
                  </a:cubicBezTo>
                  <a:lnTo>
                    <a:pt x="32363" y="1784"/>
                  </a:lnTo>
                  <a:cubicBezTo>
                    <a:pt x="32845" y="1784"/>
                    <a:pt x="33255" y="1399"/>
                    <a:pt x="33255" y="893"/>
                  </a:cubicBezTo>
                  <a:cubicBezTo>
                    <a:pt x="33255" y="411"/>
                    <a:pt x="32845" y="1"/>
                    <a:pt x="3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 flipH="1">
              <a:off x="6086227" y="2396674"/>
              <a:ext cx="353887" cy="95336"/>
            </a:xfrm>
            <a:custGeom>
              <a:avLst/>
              <a:gdLst/>
              <a:ahLst/>
              <a:cxnLst/>
              <a:rect l="l" t="t" r="r" b="b"/>
              <a:pathLst>
                <a:path w="24243" h="6531" extrusionOk="0">
                  <a:moveTo>
                    <a:pt x="6314" y="0"/>
                  </a:moveTo>
                  <a:lnTo>
                    <a:pt x="0" y="6314"/>
                  </a:lnTo>
                  <a:lnTo>
                    <a:pt x="193" y="6531"/>
                  </a:lnTo>
                  <a:lnTo>
                    <a:pt x="6434" y="289"/>
                  </a:lnTo>
                  <a:lnTo>
                    <a:pt x="24243" y="289"/>
                  </a:lnTo>
                  <a:lnTo>
                    <a:pt x="24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 flipH="1">
              <a:off x="6158689" y="2718187"/>
              <a:ext cx="236407" cy="42931"/>
            </a:xfrm>
            <a:custGeom>
              <a:avLst/>
              <a:gdLst/>
              <a:ahLst/>
              <a:cxnLst/>
              <a:rect l="l" t="t" r="r" b="b"/>
              <a:pathLst>
                <a:path w="16195" h="2941" extrusionOk="0">
                  <a:moveTo>
                    <a:pt x="218" y="0"/>
                  </a:moveTo>
                  <a:lnTo>
                    <a:pt x="1" y="217"/>
                  </a:lnTo>
                  <a:lnTo>
                    <a:pt x="2724" y="2940"/>
                  </a:lnTo>
                  <a:lnTo>
                    <a:pt x="16194" y="2940"/>
                  </a:lnTo>
                  <a:lnTo>
                    <a:pt x="16194" y="2627"/>
                  </a:lnTo>
                  <a:lnTo>
                    <a:pt x="2844" y="262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 flipH="1">
              <a:off x="6508694" y="3091054"/>
              <a:ext cx="529422" cy="506562"/>
            </a:xfrm>
            <a:custGeom>
              <a:avLst/>
              <a:gdLst/>
              <a:ahLst/>
              <a:cxnLst/>
              <a:rect l="l" t="t" r="r" b="b"/>
              <a:pathLst>
                <a:path w="36268" h="34702" extrusionOk="0">
                  <a:moveTo>
                    <a:pt x="0" y="34702"/>
                  </a:moveTo>
                  <a:lnTo>
                    <a:pt x="0" y="34702"/>
                  </a:lnTo>
                  <a:cubicBezTo>
                    <a:pt x="458" y="34461"/>
                    <a:pt x="22170" y="22556"/>
                    <a:pt x="25399" y="10556"/>
                  </a:cubicBezTo>
                  <a:lnTo>
                    <a:pt x="25399" y="10556"/>
                  </a:lnTo>
                  <a:cubicBezTo>
                    <a:pt x="22170" y="22556"/>
                    <a:pt x="458" y="34461"/>
                    <a:pt x="0" y="34702"/>
                  </a:cubicBezTo>
                  <a:cubicBezTo>
                    <a:pt x="506" y="34485"/>
                    <a:pt x="27472" y="22412"/>
                    <a:pt x="28966" y="10242"/>
                  </a:cubicBezTo>
                  <a:cubicBezTo>
                    <a:pt x="28146" y="10508"/>
                    <a:pt x="27327" y="10604"/>
                    <a:pt x="26508" y="10604"/>
                  </a:cubicBezTo>
                  <a:cubicBezTo>
                    <a:pt x="26315" y="10604"/>
                    <a:pt x="26146" y="10604"/>
                    <a:pt x="25953" y="10604"/>
                  </a:cubicBezTo>
                  <a:cubicBezTo>
                    <a:pt x="26146" y="10604"/>
                    <a:pt x="26315" y="10604"/>
                    <a:pt x="26508" y="10604"/>
                  </a:cubicBezTo>
                  <a:cubicBezTo>
                    <a:pt x="27327" y="10604"/>
                    <a:pt x="28146" y="10508"/>
                    <a:pt x="28966" y="10242"/>
                  </a:cubicBezTo>
                  <a:cubicBezTo>
                    <a:pt x="29231" y="10146"/>
                    <a:pt x="29496" y="10026"/>
                    <a:pt x="29737" y="9905"/>
                  </a:cubicBezTo>
                  <a:cubicBezTo>
                    <a:pt x="29665" y="7640"/>
                    <a:pt x="29761" y="6507"/>
                    <a:pt x="30026" y="5471"/>
                  </a:cubicBezTo>
                  <a:cubicBezTo>
                    <a:pt x="30219" y="4796"/>
                    <a:pt x="30484" y="4146"/>
                    <a:pt x="30845" y="3302"/>
                  </a:cubicBezTo>
                  <a:cubicBezTo>
                    <a:pt x="30966" y="2989"/>
                    <a:pt x="31134" y="2676"/>
                    <a:pt x="31303" y="2387"/>
                  </a:cubicBezTo>
                  <a:cubicBezTo>
                    <a:pt x="31375" y="2290"/>
                    <a:pt x="31448" y="2194"/>
                    <a:pt x="31520" y="2097"/>
                  </a:cubicBezTo>
                  <a:cubicBezTo>
                    <a:pt x="32315" y="1061"/>
                    <a:pt x="33448" y="314"/>
                    <a:pt x="34749" y="25"/>
                  </a:cubicBezTo>
                  <a:cubicBezTo>
                    <a:pt x="34797" y="1"/>
                    <a:pt x="34846" y="1"/>
                    <a:pt x="34894" y="1"/>
                  </a:cubicBezTo>
                  <a:cubicBezTo>
                    <a:pt x="35279" y="1"/>
                    <a:pt x="35593" y="314"/>
                    <a:pt x="35593" y="700"/>
                  </a:cubicBezTo>
                  <a:cubicBezTo>
                    <a:pt x="35593" y="700"/>
                    <a:pt x="35617" y="1230"/>
                    <a:pt x="35665" y="2097"/>
                  </a:cubicBezTo>
                  <a:cubicBezTo>
                    <a:pt x="35689" y="2194"/>
                    <a:pt x="35689" y="2290"/>
                    <a:pt x="35689" y="2387"/>
                  </a:cubicBezTo>
                  <a:cubicBezTo>
                    <a:pt x="35737" y="3206"/>
                    <a:pt x="35809" y="4266"/>
                    <a:pt x="35858" y="5471"/>
                  </a:cubicBezTo>
                  <a:cubicBezTo>
                    <a:pt x="36002" y="7977"/>
                    <a:pt x="36147" y="11062"/>
                    <a:pt x="36243" y="13640"/>
                  </a:cubicBezTo>
                  <a:cubicBezTo>
                    <a:pt x="36267" y="14387"/>
                    <a:pt x="36026" y="15110"/>
                    <a:pt x="35568" y="15689"/>
                  </a:cubicBezTo>
                  <a:cubicBezTo>
                    <a:pt x="31737" y="20532"/>
                    <a:pt x="24580" y="24123"/>
                    <a:pt x="24580" y="24123"/>
                  </a:cubicBezTo>
                  <a:cubicBezTo>
                    <a:pt x="14025" y="30798"/>
                    <a:pt x="217" y="34629"/>
                    <a:pt x="0" y="34702"/>
                  </a:cubicBezTo>
                  <a:close/>
                  <a:moveTo>
                    <a:pt x="25953" y="10604"/>
                  </a:moveTo>
                  <a:cubicBezTo>
                    <a:pt x="25953" y="10604"/>
                    <a:pt x="25953" y="10604"/>
                    <a:pt x="25953" y="10604"/>
                  </a:cubicBezTo>
                  <a:cubicBezTo>
                    <a:pt x="25953" y="10604"/>
                    <a:pt x="25953" y="10604"/>
                    <a:pt x="25953" y="106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 flipH="1">
              <a:off x="7003760" y="2902692"/>
              <a:ext cx="140826" cy="66146"/>
            </a:xfrm>
            <a:custGeom>
              <a:avLst/>
              <a:gdLst/>
              <a:ahLst/>
              <a:cxnLst/>
              <a:rect l="l" t="t" r="r" b="b"/>
              <a:pathLst>
                <a:path w="7954" h="3736" extrusionOk="0">
                  <a:moveTo>
                    <a:pt x="4097" y="0"/>
                  </a:moveTo>
                  <a:cubicBezTo>
                    <a:pt x="3158" y="0"/>
                    <a:pt x="2290" y="458"/>
                    <a:pt x="1760" y="1205"/>
                  </a:cubicBezTo>
                  <a:lnTo>
                    <a:pt x="1" y="3735"/>
                  </a:lnTo>
                  <a:cubicBezTo>
                    <a:pt x="989" y="3591"/>
                    <a:pt x="2652" y="3374"/>
                    <a:pt x="4676" y="3181"/>
                  </a:cubicBezTo>
                  <a:cubicBezTo>
                    <a:pt x="6001" y="3061"/>
                    <a:pt x="7206" y="2314"/>
                    <a:pt x="7833" y="1133"/>
                  </a:cubicBezTo>
                  <a:cubicBezTo>
                    <a:pt x="7881" y="1061"/>
                    <a:pt x="7929" y="964"/>
                    <a:pt x="7953" y="868"/>
                  </a:cubicBezTo>
                  <a:cubicBezTo>
                    <a:pt x="7688" y="362"/>
                    <a:pt x="7158" y="0"/>
                    <a:pt x="6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 flipH="1">
              <a:off x="6901812" y="2897893"/>
              <a:ext cx="165314" cy="84776"/>
            </a:xfrm>
            <a:custGeom>
              <a:avLst/>
              <a:gdLst/>
              <a:ahLst/>
              <a:cxnLst/>
              <a:rect l="l" t="t" r="r" b="b"/>
              <a:pathLst>
                <a:path w="9905" h="4748" extrusionOk="0">
                  <a:moveTo>
                    <a:pt x="5519" y="1"/>
                  </a:moveTo>
                  <a:cubicBezTo>
                    <a:pt x="4506" y="1"/>
                    <a:pt x="3567" y="434"/>
                    <a:pt x="2916" y="1206"/>
                  </a:cubicBezTo>
                  <a:lnTo>
                    <a:pt x="2386" y="1856"/>
                  </a:lnTo>
                  <a:lnTo>
                    <a:pt x="1109" y="3398"/>
                  </a:lnTo>
                  <a:cubicBezTo>
                    <a:pt x="1422" y="3374"/>
                    <a:pt x="1711" y="3350"/>
                    <a:pt x="2024" y="3326"/>
                  </a:cubicBezTo>
                  <a:cubicBezTo>
                    <a:pt x="2410" y="3302"/>
                    <a:pt x="2820" y="3278"/>
                    <a:pt x="3229" y="3278"/>
                  </a:cubicBezTo>
                  <a:cubicBezTo>
                    <a:pt x="5181" y="3182"/>
                    <a:pt x="7061" y="2555"/>
                    <a:pt x="8675" y="1471"/>
                  </a:cubicBezTo>
                  <a:lnTo>
                    <a:pt x="9904" y="627"/>
                  </a:lnTo>
                  <a:cubicBezTo>
                    <a:pt x="9856" y="386"/>
                    <a:pt x="9663" y="218"/>
                    <a:pt x="9398" y="194"/>
                  </a:cubicBezTo>
                  <a:lnTo>
                    <a:pt x="5687" y="1"/>
                  </a:lnTo>
                  <a:close/>
                  <a:moveTo>
                    <a:pt x="4097" y="4507"/>
                  </a:moveTo>
                  <a:cubicBezTo>
                    <a:pt x="3181" y="4531"/>
                    <a:pt x="2289" y="4579"/>
                    <a:pt x="1422" y="4627"/>
                  </a:cubicBezTo>
                  <a:cubicBezTo>
                    <a:pt x="1295" y="4640"/>
                    <a:pt x="1167" y="4651"/>
                    <a:pt x="1040" y="4662"/>
                  </a:cubicBezTo>
                  <a:lnTo>
                    <a:pt x="1040" y="4662"/>
                  </a:lnTo>
                  <a:cubicBezTo>
                    <a:pt x="2014" y="4591"/>
                    <a:pt x="3036" y="4542"/>
                    <a:pt x="4097" y="4507"/>
                  </a:cubicBezTo>
                  <a:close/>
                  <a:moveTo>
                    <a:pt x="1040" y="4662"/>
                  </a:moveTo>
                  <a:cubicBezTo>
                    <a:pt x="885" y="4673"/>
                    <a:pt x="730" y="4685"/>
                    <a:pt x="577" y="4697"/>
                  </a:cubicBezTo>
                  <a:lnTo>
                    <a:pt x="577" y="4697"/>
                  </a:lnTo>
                  <a:cubicBezTo>
                    <a:pt x="730" y="4685"/>
                    <a:pt x="885" y="4674"/>
                    <a:pt x="1040" y="4662"/>
                  </a:cubicBezTo>
                  <a:close/>
                  <a:moveTo>
                    <a:pt x="577" y="4697"/>
                  </a:moveTo>
                  <a:cubicBezTo>
                    <a:pt x="382" y="4712"/>
                    <a:pt x="189" y="4728"/>
                    <a:pt x="0" y="4748"/>
                  </a:cubicBezTo>
                  <a:cubicBezTo>
                    <a:pt x="190" y="4730"/>
                    <a:pt x="383" y="4713"/>
                    <a:pt x="577" y="46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 flipH="1">
              <a:off x="6778845" y="2879671"/>
              <a:ext cx="189469" cy="81776"/>
            </a:xfrm>
            <a:custGeom>
              <a:avLst/>
              <a:gdLst/>
              <a:ahLst/>
              <a:cxnLst/>
              <a:rect l="l" t="t" r="r" b="b"/>
              <a:pathLst>
                <a:path w="9496" h="4098" extrusionOk="0">
                  <a:moveTo>
                    <a:pt x="4844" y="1"/>
                  </a:moveTo>
                  <a:cubicBezTo>
                    <a:pt x="3977" y="1"/>
                    <a:pt x="3157" y="362"/>
                    <a:pt x="2579" y="1013"/>
                  </a:cubicBezTo>
                  <a:lnTo>
                    <a:pt x="2169" y="1447"/>
                  </a:lnTo>
                  <a:lnTo>
                    <a:pt x="1" y="3905"/>
                  </a:lnTo>
                  <a:cubicBezTo>
                    <a:pt x="193" y="3905"/>
                    <a:pt x="386" y="3905"/>
                    <a:pt x="603" y="3929"/>
                  </a:cubicBezTo>
                  <a:cubicBezTo>
                    <a:pt x="1350" y="3953"/>
                    <a:pt x="2073" y="4001"/>
                    <a:pt x="2796" y="4073"/>
                  </a:cubicBezTo>
                  <a:cubicBezTo>
                    <a:pt x="2965" y="4098"/>
                    <a:pt x="3133" y="4098"/>
                    <a:pt x="3302" y="4098"/>
                  </a:cubicBezTo>
                  <a:cubicBezTo>
                    <a:pt x="4531" y="4098"/>
                    <a:pt x="5736" y="3640"/>
                    <a:pt x="6676" y="2820"/>
                  </a:cubicBezTo>
                  <a:lnTo>
                    <a:pt x="9495" y="362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 flipH="1">
              <a:off x="6691092" y="2880985"/>
              <a:ext cx="165327" cy="120442"/>
            </a:xfrm>
            <a:custGeom>
              <a:avLst/>
              <a:gdLst/>
              <a:ahLst/>
              <a:cxnLst/>
              <a:rect l="l" t="t" r="r" b="b"/>
              <a:pathLst>
                <a:path w="9857" h="7182" extrusionOk="0">
                  <a:moveTo>
                    <a:pt x="8965" y="1109"/>
                  </a:moveTo>
                  <a:cubicBezTo>
                    <a:pt x="8976" y="1113"/>
                    <a:pt x="8987" y="1116"/>
                    <a:pt x="8998" y="1120"/>
                  </a:cubicBezTo>
                  <a:lnTo>
                    <a:pt x="8998" y="1120"/>
                  </a:lnTo>
                  <a:cubicBezTo>
                    <a:pt x="8987" y="1114"/>
                    <a:pt x="8976" y="1109"/>
                    <a:pt x="8965" y="1109"/>
                  </a:cubicBezTo>
                  <a:close/>
                  <a:moveTo>
                    <a:pt x="8998" y="1120"/>
                  </a:moveTo>
                  <a:cubicBezTo>
                    <a:pt x="9011" y="1126"/>
                    <a:pt x="9024" y="1133"/>
                    <a:pt x="9037" y="1133"/>
                  </a:cubicBezTo>
                  <a:lnTo>
                    <a:pt x="9037" y="1133"/>
                  </a:lnTo>
                  <a:cubicBezTo>
                    <a:pt x="9024" y="1129"/>
                    <a:pt x="9011" y="1124"/>
                    <a:pt x="8998" y="1120"/>
                  </a:cubicBezTo>
                  <a:close/>
                  <a:moveTo>
                    <a:pt x="9037" y="1133"/>
                  </a:moveTo>
                  <a:lnTo>
                    <a:pt x="9037" y="1133"/>
                  </a:lnTo>
                  <a:cubicBezTo>
                    <a:pt x="9045" y="1136"/>
                    <a:pt x="9053" y="1139"/>
                    <a:pt x="9060" y="1142"/>
                  </a:cubicBezTo>
                  <a:lnTo>
                    <a:pt x="9060" y="1142"/>
                  </a:lnTo>
                  <a:cubicBezTo>
                    <a:pt x="9053" y="1139"/>
                    <a:pt x="9045" y="1136"/>
                    <a:pt x="9037" y="1133"/>
                  </a:cubicBezTo>
                  <a:cubicBezTo>
                    <a:pt x="9037" y="1133"/>
                    <a:pt x="9037" y="1133"/>
                    <a:pt x="9037" y="1133"/>
                  </a:cubicBezTo>
                  <a:close/>
                  <a:moveTo>
                    <a:pt x="9060" y="1142"/>
                  </a:moveTo>
                  <a:cubicBezTo>
                    <a:pt x="9553" y="1341"/>
                    <a:pt x="9857" y="1816"/>
                    <a:pt x="9857" y="2314"/>
                  </a:cubicBezTo>
                  <a:cubicBezTo>
                    <a:pt x="9857" y="1815"/>
                    <a:pt x="9558" y="1338"/>
                    <a:pt x="9060" y="1142"/>
                  </a:cubicBezTo>
                  <a:close/>
                  <a:moveTo>
                    <a:pt x="5206" y="1"/>
                  </a:moveTo>
                  <a:cubicBezTo>
                    <a:pt x="4820" y="1"/>
                    <a:pt x="4435" y="97"/>
                    <a:pt x="4097" y="266"/>
                  </a:cubicBezTo>
                  <a:cubicBezTo>
                    <a:pt x="3856" y="386"/>
                    <a:pt x="3639" y="555"/>
                    <a:pt x="3447" y="748"/>
                  </a:cubicBezTo>
                  <a:cubicBezTo>
                    <a:pt x="3423" y="796"/>
                    <a:pt x="3374" y="844"/>
                    <a:pt x="3350" y="892"/>
                  </a:cubicBezTo>
                  <a:lnTo>
                    <a:pt x="1" y="5013"/>
                  </a:lnTo>
                  <a:cubicBezTo>
                    <a:pt x="242" y="5085"/>
                    <a:pt x="507" y="5158"/>
                    <a:pt x="724" y="5230"/>
                  </a:cubicBezTo>
                  <a:cubicBezTo>
                    <a:pt x="2001" y="5616"/>
                    <a:pt x="3085" y="6122"/>
                    <a:pt x="3929" y="6772"/>
                  </a:cubicBezTo>
                  <a:lnTo>
                    <a:pt x="3953" y="6796"/>
                  </a:lnTo>
                  <a:cubicBezTo>
                    <a:pt x="4290" y="7061"/>
                    <a:pt x="4676" y="7182"/>
                    <a:pt x="5085" y="7182"/>
                  </a:cubicBezTo>
                  <a:cubicBezTo>
                    <a:pt x="5784" y="7182"/>
                    <a:pt x="6459" y="6796"/>
                    <a:pt x="6748" y="6098"/>
                  </a:cubicBezTo>
                  <a:lnTo>
                    <a:pt x="8893" y="1085"/>
                  </a:lnTo>
                  <a:lnTo>
                    <a:pt x="8748" y="1037"/>
                  </a:lnTo>
                  <a:lnTo>
                    <a:pt x="5929" y="121"/>
                  </a:lnTo>
                  <a:cubicBezTo>
                    <a:pt x="5688" y="49"/>
                    <a:pt x="5447" y="1"/>
                    <a:pt x="5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 flipH="1">
              <a:off x="6508705" y="2586269"/>
              <a:ext cx="246877" cy="652055"/>
            </a:xfrm>
            <a:custGeom>
              <a:avLst/>
              <a:gdLst/>
              <a:ahLst/>
              <a:cxnLst/>
              <a:rect l="l" t="t" r="r" b="b"/>
              <a:pathLst>
                <a:path w="16508" h="44365" extrusionOk="0">
                  <a:moveTo>
                    <a:pt x="14363" y="1"/>
                  </a:moveTo>
                  <a:cubicBezTo>
                    <a:pt x="13278" y="1"/>
                    <a:pt x="12218" y="651"/>
                    <a:pt x="11784" y="1736"/>
                  </a:cubicBezTo>
                  <a:lnTo>
                    <a:pt x="9423" y="7688"/>
                  </a:lnTo>
                  <a:lnTo>
                    <a:pt x="8844" y="9134"/>
                  </a:lnTo>
                  <a:lnTo>
                    <a:pt x="8724" y="9447"/>
                  </a:lnTo>
                  <a:lnTo>
                    <a:pt x="3880" y="21592"/>
                  </a:lnTo>
                  <a:lnTo>
                    <a:pt x="3736" y="21978"/>
                  </a:lnTo>
                  <a:lnTo>
                    <a:pt x="3254" y="23159"/>
                  </a:lnTo>
                  <a:lnTo>
                    <a:pt x="362" y="30460"/>
                  </a:lnTo>
                  <a:lnTo>
                    <a:pt x="290" y="30653"/>
                  </a:lnTo>
                  <a:lnTo>
                    <a:pt x="0" y="31328"/>
                  </a:lnTo>
                  <a:cubicBezTo>
                    <a:pt x="121" y="31472"/>
                    <a:pt x="241" y="31593"/>
                    <a:pt x="362" y="31737"/>
                  </a:cubicBezTo>
                  <a:cubicBezTo>
                    <a:pt x="3157" y="34918"/>
                    <a:pt x="6338" y="39690"/>
                    <a:pt x="6001" y="43208"/>
                  </a:cubicBezTo>
                  <a:cubicBezTo>
                    <a:pt x="5953" y="43593"/>
                    <a:pt x="5904" y="43979"/>
                    <a:pt x="5832" y="44365"/>
                  </a:cubicBezTo>
                  <a:lnTo>
                    <a:pt x="6916" y="40051"/>
                  </a:lnTo>
                  <a:lnTo>
                    <a:pt x="7688" y="36967"/>
                  </a:lnTo>
                  <a:lnTo>
                    <a:pt x="7760" y="36677"/>
                  </a:lnTo>
                  <a:lnTo>
                    <a:pt x="13857" y="12459"/>
                  </a:lnTo>
                  <a:lnTo>
                    <a:pt x="13929" y="12170"/>
                  </a:lnTo>
                  <a:lnTo>
                    <a:pt x="14459" y="10146"/>
                  </a:lnTo>
                  <a:lnTo>
                    <a:pt x="16435" y="2218"/>
                  </a:lnTo>
                  <a:cubicBezTo>
                    <a:pt x="16483" y="2073"/>
                    <a:pt x="16507" y="1929"/>
                    <a:pt x="16507" y="1784"/>
                  </a:cubicBezTo>
                  <a:cubicBezTo>
                    <a:pt x="16483" y="1109"/>
                    <a:pt x="16074" y="459"/>
                    <a:pt x="15423" y="194"/>
                  </a:cubicBezTo>
                  <a:cubicBezTo>
                    <a:pt x="15061" y="49"/>
                    <a:pt x="14724" y="1"/>
                    <a:pt x="14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 flipH="1">
              <a:off x="6661371" y="2967938"/>
              <a:ext cx="838962" cy="818569"/>
            </a:xfrm>
            <a:custGeom>
              <a:avLst/>
              <a:gdLst/>
              <a:ahLst/>
              <a:cxnLst/>
              <a:rect l="l" t="t" r="r" b="b"/>
              <a:pathLst>
                <a:path w="57473" h="56076" extrusionOk="0">
                  <a:moveTo>
                    <a:pt x="34749" y="1"/>
                  </a:moveTo>
                  <a:lnTo>
                    <a:pt x="34749" y="49"/>
                  </a:lnTo>
                  <a:lnTo>
                    <a:pt x="33737" y="49"/>
                  </a:lnTo>
                  <a:lnTo>
                    <a:pt x="33737" y="73"/>
                  </a:lnTo>
                  <a:lnTo>
                    <a:pt x="32893" y="73"/>
                  </a:lnTo>
                  <a:lnTo>
                    <a:pt x="32893" y="121"/>
                  </a:lnTo>
                  <a:lnTo>
                    <a:pt x="32098" y="121"/>
                  </a:lnTo>
                  <a:lnTo>
                    <a:pt x="32098" y="169"/>
                  </a:lnTo>
                  <a:lnTo>
                    <a:pt x="31496" y="169"/>
                  </a:lnTo>
                  <a:lnTo>
                    <a:pt x="31496" y="194"/>
                  </a:lnTo>
                  <a:lnTo>
                    <a:pt x="30965" y="194"/>
                  </a:lnTo>
                  <a:lnTo>
                    <a:pt x="30965" y="242"/>
                  </a:lnTo>
                  <a:lnTo>
                    <a:pt x="30435" y="242"/>
                  </a:lnTo>
                  <a:lnTo>
                    <a:pt x="30435" y="290"/>
                  </a:lnTo>
                  <a:lnTo>
                    <a:pt x="29953" y="290"/>
                  </a:lnTo>
                  <a:lnTo>
                    <a:pt x="29953" y="314"/>
                  </a:lnTo>
                  <a:lnTo>
                    <a:pt x="29520" y="314"/>
                  </a:lnTo>
                  <a:lnTo>
                    <a:pt x="29520" y="362"/>
                  </a:lnTo>
                  <a:lnTo>
                    <a:pt x="29086" y="362"/>
                  </a:lnTo>
                  <a:lnTo>
                    <a:pt x="29086" y="410"/>
                  </a:lnTo>
                  <a:lnTo>
                    <a:pt x="28724" y="410"/>
                  </a:lnTo>
                  <a:lnTo>
                    <a:pt x="28724" y="435"/>
                  </a:lnTo>
                  <a:lnTo>
                    <a:pt x="28315" y="435"/>
                  </a:lnTo>
                  <a:lnTo>
                    <a:pt x="28315" y="483"/>
                  </a:lnTo>
                  <a:lnTo>
                    <a:pt x="27953" y="483"/>
                  </a:lnTo>
                  <a:lnTo>
                    <a:pt x="27953" y="531"/>
                  </a:lnTo>
                  <a:lnTo>
                    <a:pt x="27592" y="531"/>
                  </a:lnTo>
                  <a:lnTo>
                    <a:pt x="27592" y="555"/>
                  </a:lnTo>
                  <a:lnTo>
                    <a:pt x="27230" y="555"/>
                  </a:lnTo>
                  <a:lnTo>
                    <a:pt x="27230" y="603"/>
                  </a:lnTo>
                  <a:lnTo>
                    <a:pt x="26869" y="603"/>
                  </a:lnTo>
                  <a:lnTo>
                    <a:pt x="26869" y="651"/>
                  </a:lnTo>
                  <a:lnTo>
                    <a:pt x="26556" y="651"/>
                  </a:lnTo>
                  <a:lnTo>
                    <a:pt x="26556" y="676"/>
                  </a:lnTo>
                  <a:lnTo>
                    <a:pt x="26218" y="676"/>
                  </a:lnTo>
                  <a:lnTo>
                    <a:pt x="26218" y="724"/>
                  </a:lnTo>
                  <a:lnTo>
                    <a:pt x="25953" y="724"/>
                  </a:lnTo>
                  <a:lnTo>
                    <a:pt x="25953" y="772"/>
                  </a:lnTo>
                  <a:lnTo>
                    <a:pt x="25616" y="772"/>
                  </a:lnTo>
                  <a:lnTo>
                    <a:pt x="25616" y="796"/>
                  </a:lnTo>
                  <a:lnTo>
                    <a:pt x="25351" y="796"/>
                  </a:lnTo>
                  <a:lnTo>
                    <a:pt x="25351" y="844"/>
                  </a:lnTo>
                  <a:lnTo>
                    <a:pt x="25062" y="844"/>
                  </a:lnTo>
                  <a:lnTo>
                    <a:pt x="25062" y="892"/>
                  </a:lnTo>
                  <a:lnTo>
                    <a:pt x="24748" y="892"/>
                  </a:lnTo>
                  <a:lnTo>
                    <a:pt x="24748" y="916"/>
                  </a:lnTo>
                  <a:lnTo>
                    <a:pt x="24507" y="916"/>
                  </a:lnTo>
                  <a:lnTo>
                    <a:pt x="24507" y="965"/>
                  </a:lnTo>
                  <a:lnTo>
                    <a:pt x="24218" y="965"/>
                  </a:lnTo>
                  <a:lnTo>
                    <a:pt x="24218" y="1013"/>
                  </a:lnTo>
                  <a:lnTo>
                    <a:pt x="23977" y="1013"/>
                  </a:lnTo>
                  <a:lnTo>
                    <a:pt x="23977" y="1037"/>
                  </a:lnTo>
                  <a:lnTo>
                    <a:pt x="23688" y="1037"/>
                  </a:lnTo>
                  <a:lnTo>
                    <a:pt x="23688" y="1085"/>
                  </a:lnTo>
                  <a:lnTo>
                    <a:pt x="23568" y="1085"/>
                  </a:lnTo>
                  <a:lnTo>
                    <a:pt x="23568" y="1157"/>
                  </a:lnTo>
                  <a:lnTo>
                    <a:pt x="23543" y="1157"/>
                  </a:lnTo>
                  <a:lnTo>
                    <a:pt x="23543" y="1254"/>
                  </a:lnTo>
                  <a:lnTo>
                    <a:pt x="23495" y="1254"/>
                  </a:lnTo>
                  <a:lnTo>
                    <a:pt x="23495" y="1326"/>
                  </a:lnTo>
                  <a:lnTo>
                    <a:pt x="23447" y="1326"/>
                  </a:lnTo>
                  <a:lnTo>
                    <a:pt x="23447" y="1374"/>
                  </a:lnTo>
                  <a:lnTo>
                    <a:pt x="23423" y="1374"/>
                  </a:lnTo>
                  <a:lnTo>
                    <a:pt x="23423" y="1447"/>
                  </a:lnTo>
                  <a:lnTo>
                    <a:pt x="23375" y="1447"/>
                  </a:lnTo>
                  <a:lnTo>
                    <a:pt x="23375" y="1519"/>
                  </a:lnTo>
                  <a:lnTo>
                    <a:pt x="23327" y="1519"/>
                  </a:lnTo>
                  <a:lnTo>
                    <a:pt x="23327" y="1615"/>
                  </a:lnTo>
                  <a:lnTo>
                    <a:pt x="23302" y="1615"/>
                  </a:lnTo>
                  <a:lnTo>
                    <a:pt x="23302" y="1688"/>
                  </a:lnTo>
                  <a:lnTo>
                    <a:pt x="23254" y="1688"/>
                  </a:lnTo>
                  <a:lnTo>
                    <a:pt x="23254" y="1760"/>
                  </a:lnTo>
                  <a:lnTo>
                    <a:pt x="23206" y="1760"/>
                  </a:lnTo>
                  <a:lnTo>
                    <a:pt x="23206" y="1856"/>
                  </a:lnTo>
                  <a:lnTo>
                    <a:pt x="23182" y="1856"/>
                  </a:lnTo>
                  <a:lnTo>
                    <a:pt x="23182" y="1929"/>
                  </a:lnTo>
                  <a:lnTo>
                    <a:pt x="23134" y="1929"/>
                  </a:lnTo>
                  <a:lnTo>
                    <a:pt x="23134" y="2001"/>
                  </a:lnTo>
                  <a:lnTo>
                    <a:pt x="23086" y="2001"/>
                  </a:lnTo>
                  <a:lnTo>
                    <a:pt x="23086" y="2049"/>
                  </a:lnTo>
                  <a:lnTo>
                    <a:pt x="23061" y="2049"/>
                  </a:lnTo>
                  <a:lnTo>
                    <a:pt x="23061" y="2121"/>
                  </a:lnTo>
                  <a:lnTo>
                    <a:pt x="23013" y="2121"/>
                  </a:lnTo>
                  <a:lnTo>
                    <a:pt x="23013" y="2218"/>
                  </a:lnTo>
                  <a:lnTo>
                    <a:pt x="22965" y="2218"/>
                  </a:lnTo>
                  <a:lnTo>
                    <a:pt x="22965" y="2290"/>
                  </a:lnTo>
                  <a:lnTo>
                    <a:pt x="22941" y="2290"/>
                  </a:lnTo>
                  <a:lnTo>
                    <a:pt x="22941" y="2362"/>
                  </a:lnTo>
                  <a:lnTo>
                    <a:pt x="22893" y="2362"/>
                  </a:lnTo>
                  <a:lnTo>
                    <a:pt x="22893" y="2459"/>
                  </a:lnTo>
                  <a:lnTo>
                    <a:pt x="22845" y="2459"/>
                  </a:lnTo>
                  <a:lnTo>
                    <a:pt x="22845" y="2531"/>
                  </a:lnTo>
                  <a:lnTo>
                    <a:pt x="22820" y="2531"/>
                  </a:lnTo>
                  <a:lnTo>
                    <a:pt x="22820" y="2603"/>
                  </a:lnTo>
                  <a:lnTo>
                    <a:pt x="22772" y="2603"/>
                  </a:lnTo>
                  <a:lnTo>
                    <a:pt x="22772" y="2700"/>
                  </a:lnTo>
                  <a:lnTo>
                    <a:pt x="22724" y="2700"/>
                  </a:lnTo>
                  <a:lnTo>
                    <a:pt x="22724" y="2772"/>
                  </a:lnTo>
                  <a:lnTo>
                    <a:pt x="22700" y="2772"/>
                  </a:lnTo>
                  <a:lnTo>
                    <a:pt x="22700" y="2844"/>
                  </a:lnTo>
                  <a:lnTo>
                    <a:pt x="22652" y="2844"/>
                  </a:lnTo>
                  <a:lnTo>
                    <a:pt x="22652" y="2941"/>
                  </a:lnTo>
                  <a:lnTo>
                    <a:pt x="22604" y="2941"/>
                  </a:lnTo>
                  <a:lnTo>
                    <a:pt x="22604" y="3013"/>
                  </a:lnTo>
                  <a:lnTo>
                    <a:pt x="22580" y="3013"/>
                  </a:lnTo>
                  <a:lnTo>
                    <a:pt x="22580" y="3085"/>
                  </a:lnTo>
                  <a:lnTo>
                    <a:pt x="22531" y="3085"/>
                  </a:lnTo>
                  <a:lnTo>
                    <a:pt x="22531" y="3182"/>
                  </a:lnTo>
                  <a:lnTo>
                    <a:pt x="22483" y="3182"/>
                  </a:lnTo>
                  <a:lnTo>
                    <a:pt x="22483" y="3254"/>
                  </a:lnTo>
                  <a:lnTo>
                    <a:pt x="22459" y="3254"/>
                  </a:lnTo>
                  <a:lnTo>
                    <a:pt x="22459" y="3326"/>
                  </a:lnTo>
                  <a:lnTo>
                    <a:pt x="22411" y="3326"/>
                  </a:lnTo>
                  <a:lnTo>
                    <a:pt x="22411" y="3374"/>
                  </a:lnTo>
                  <a:lnTo>
                    <a:pt x="22363" y="3374"/>
                  </a:lnTo>
                  <a:lnTo>
                    <a:pt x="22363" y="3447"/>
                  </a:lnTo>
                  <a:lnTo>
                    <a:pt x="22339" y="3447"/>
                  </a:lnTo>
                  <a:lnTo>
                    <a:pt x="22339" y="3543"/>
                  </a:lnTo>
                  <a:lnTo>
                    <a:pt x="22290" y="3543"/>
                  </a:lnTo>
                  <a:lnTo>
                    <a:pt x="22290" y="3664"/>
                  </a:lnTo>
                  <a:lnTo>
                    <a:pt x="22242" y="3664"/>
                  </a:lnTo>
                  <a:lnTo>
                    <a:pt x="22242" y="3736"/>
                  </a:lnTo>
                  <a:lnTo>
                    <a:pt x="22218" y="3736"/>
                  </a:lnTo>
                  <a:lnTo>
                    <a:pt x="22218" y="3808"/>
                  </a:lnTo>
                  <a:lnTo>
                    <a:pt x="22170" y="3808"/>
                  </a:lnTo>
                  <a:lnTo>
                    <a:pt x="22170" y="3905"/>
                  </a:lnTo>
                  <a:lnTo>
                    <a:pt x="22122" y="3905"/>
                  </a:lnTo>
                  <a:lnTo>
                    <a:pt x="22122" y="3977"/>
                  </a:lnTo>
                  <a:lnTo>
                    <a:pt x="22098" y="3977"/>
                  </a:lnTo>
                  <a:lnTo>
                    <a:pt x="22098" y="4049"/>
                  </a:lnTo>
                  <a:lnTo>
                    <a:pt x="22049" y="4049"/>
                  </a:lnTo>
                  <a:lnTo>
                    <a:pt x="22049" y="4146"/>
                  </a:lnTo>
                  <a:lnTo>
                    <a:pt x="22001" y="4146"/>
                  </a:lnTo>
                  <a:lnTo>
                    <a:pt x="22001" y="4218"/>
                  </a:lnTo>
                  <a:lnTo>
                    <a:pt x="21977" y="4218"/>
                  </a:lnTo>
                  <a:lnTo>
                    <a:pt x="21977" y="4290"/>
                  </a:lnTo>
                  <a:lnTo>
                    <a:pt x="21929" y="4290"/>
                  </a:lnTo>
                  <a:lnTo>
                    <a:pt x="21929" y="4387"/>
                  </a:lnTo>
                  <a:lnTo>
                    <a:pt x="21881" y="4387"/>
                  </a:lnTo>
                  <a:lnTo>
                    <a:pt x="21881" y="4459"/>
                  </a:lnTo>
                  <a:lnTo>
                    <a:pt x="21857" y="4459"/>
                  </a:lnTo>
                  <a:lnTo>
                    <a:pt x="21857" y="4531"/>
                  </a:lnTo>
                  <a:lnTo>
                    <a:pt x="21808" y="4531"/>
                  </a:lnTo>
                  <a:lnTo>
                    <a:pt x="21808" y="4652"/>
                  </a:lnTo>
                  <a:lnTo>
                    <a:pt x="21760" y="4652"/>
                  </a:lnTo>
                  <a:lnTo>
                    <a:pt x="21760" y="4748"/>
                  </a:lnTo>
                  <a:lnTo>
                    <a:pt x="21736" y="4748"/>
                  </a:lnTo>
                  <a:lnTo>
                    <a:pt x="21736" y="4820"/>
                  </a:lnTo>
                  <a:lnTo>
                    <a:pt x="21688" y="4820"/>
                  </a:lnTo>
                  <a:lnTo>
                    <a:pt x="21688" y="4893"/>
                  </a:lnTo>
                  <a:lnTo>
                    <a:pt x="21640" y="4893"/>
                  </a:lnTo>
                  <a:lnTo>
                    <a:pt x="21640" y="4989"/>
                  </a:lnTo>
                  <a:lnTo>
                    <a:pt x="21616" y="4989"/>
                  </a:lnTo>
                  <a:lnTo>
                    <a:pt x="21616" y="5061"/>
                  </a:lnTo>
                  <a:lnTo>
                    <a:pt x="21567" y="5061"/>
                  </a:lnTo>
                  <a:lnTo>
                    <a:pt x="21567" y="5134"/>
                  </a:lnTo>
                  <a:lnTo>
                    <a:pt x="21519" y="5134"/>
                  </a:lnTo>
                  <a:lnTo>
                    <a:pt x="21519" y="5230"/>
                  </a:lnTo>
                  <a:lnTo>
                    <a:pt x="21495" y="5230"/>
                  </a:lnTo>
                  <a:lnTo>
                    <a:pt x="21495" y="5302"/>
                  </a:lnTo>
                  <a:lnTo>
                    <a:pt x="21447" y="5302"/>
                  </a:lnTo>
                  <a:lnTo>
                    <a:pt x="21447" y="5375"/>
                  </a:lnTo>
                  <a:lnTo>
                    <a:pt x="21399" y="5375"/>
                  </a:lnTo>
                  <a:lnTo>
                    <a:pt x="21399" y="5471"/>
                  </a:lnTo>
                  <a:lnTo>
                    <a:pt x="21375" y="5471"/>
                  </a:lnTo>
                  <a:lnTo>
                    <a:pt x="21375" y="5543"/>
                  </a:lnTo>
                  <a:lnTo>
                    <a:pt x="21326" y="5543"/>
                  </a:lnTo>
                  <a:lnTo>
                    <a:pt x="21326" y="5664"/>
                  </a:lnTo>
                  <a:lnTo>
                    <a:pt x="21278" y="5664"/>
                  </a:lnTo>
                  <a:lnTo>
                    <a:pt x="21278" y="5736"/>
                  </a:lnTo>
                  <a:lnTo>
                    <a:pt x="21254" y="5736"/>
                  </a:lnTo>
                  <a:lnTo>
                    <a:pt x="21254" y="5832"/>
                  </a:lnTo>
                  <a:lnTo>
                    <a:pt x="21206" y="5832"/>
                  </a:lnTo>
                  <a:lnTo>
                    <a:pt x="21206" y="5905"/>
                  </a:lnTo>
                  <a:lnTo>
                    <a:pt x="21158" y="5905"/>
                  </a:lnTo>
                  <a:lnTo>
                    <a:pt x="21158" y="5977"/>
                  </a:lnTo>
                  <a:lnTo>
                    <a:pt x="21134" y="5977"/>
                  </a:lnTo>
                  <a:lnTo>
                    <a:pt x="21134" y="6073"/>
                  </a:lnTo>
                  <a:lnTo>
                    <a:pt x="21085" y="6073"/>
                  </a:lnTo>
                  <a:lnTo>
                    <a:pt x="21085" y="6146"/>
                  </a:lnTo>
                  <a:lnTo>
                    <a:pt x="21037" y="6146"/>
                  </a:lnTo>
                  <a:lnTo>
                    <a:pt x="21037" y="6266"/>
                  </a:lnTo>
                  <a:lnTo>
                    <a:pt x="21013" y="6266"/>
                  </a:lnTo>
                  <a:lnTo>
                    <a:pt x="21013" y="6338"/>
                  </a:lnTo>
                  <a:lnTo>
                    <a:pt x="20965" y="6338"/>
                  </a:lnTo>
                  <a:lnTo>
                    <a:pt x="20965" y="6435"/>
                  </a:lnTo>
                  <a:lnTo>
                    <a:pt x="20917" y="6435"/>
                  </a:lnTo>
                  <a:lnTo>
                    <a:pt x="20917" y="6555"/>
                  </a:lnTo>
                  <a:lnTo>
                    <a:pt x="20893" y="6555"/>
                  </a:lnTo>
                  <a:lnTo>
                    <a:pt x="20893" y="6628"/>
                  </a:lnTo>
                  <a:lnTo>
                    <a:pt x="20844" y="6628"/>
                  </a:lnTo>
                  <a:lnTo>
                    <a:pt x="20844" y="6700"/>
                  </a:lnTo>
                  <a:lnTo>
                    <a:pt x="20796" y="6700"/>
                  </a:lnTo>
                  <a:lnTo>
                    <a:pt x="20796" y="6796"/>
                  </a:lnTo>
                  <a:lnTo>
                    <a:pt x="20772" y="6796"/>
                  </a:lnTo>
                  <a:lnTo>
                    <a:pt x="20772" y="6917"/>
                  </a:lnTo>
                  <a:lnTo>
                    <a:pt x="20724" y="6917"/>
                  </a:lnTo>
                  <a:lnTo>
                    <a:pt x="20724" y="6989"/>
                  </a:lnTo>
                  <a:lnTo>
                    <a:pt x="20676" y="6989"/>
                  </a:lnTo>
                  <a:lnTo>
                    <a:pt x="20676" y="7061"/>
                  </a:lnTo>
                  <a:lnTo>
                    <a:pt x="20652" y="7061"/>
                  </a:lnTo>
                  <a:lnTo>
                    <a:pt x="20652" y="7158"/>
                  </a:lnTo>
                  <a:lnTo>
                    <a:pt x="20603" y="7158"/>
                  </a:lnTo>
                  <a:lnTo>
                    <a:pt x="20603" y="7278"/>
                  </a:lnTo>
                  <a:lnTo>
                    <a:pt x="20555" y="7278"/>
                  </a:lnTo>
                  <a:lnTo>
                    <a:pt x="20555" y="7351"/>
                  </a:lnTo>
                  <a:lnTo>
                    <a:pt x="20531" y="7351"/>
                  </a:lnTo>
                  <a:lnTo>
                    <a:pt x="20531" y="7423"/>
                  </a:lnTo>
                  <a:lnTo>
                    <a:pt x="20483" y="7423"/>
                  </a:lnTo>
                  <a:lnTo>
                    <a:pt x="20483" y="7519"/>
                  </a:lnTo>
                  <a:lnTo>
                    <a:pt x="20435" y="7519"/>
                  </a:lnTo>
                  <a:lnTo>
                    <a:pt x="20435" y="7640"/>
                  </a:lnTo>
                  <a:lnTo>
                    <a:pt x="20411" y="7640"/>
                  </a:lnTo>
                  <a:lnTo>
                    <a:pt x="20411" y="7712"/>
                  </a:lnTo>
                  <a:lnTo>
                    <a:pt x="20363" y="7712"/>
                  </a:lnTo>
                  <a:lnTo>
                    <a:pt x="20363" y="7784"/>
                  </a:lnTo>
                  <a:lnTo>
                    <a:pt x="20314" y="7784"/>
                  </a:lnTo>
                  <a:lnTo>
                    <a:pt x="20314" y="7881"/>
                  </a:lnTo>
                  <a:lnTo>
                    <a:pt x="20290" y="7881"/>
                  </a:lnTo>
                  <a:lnTo>
                    <a:pt x="20290" y="8001"/>
                  </a:lnTo>
                  <a:lnTo>
                    <a:pt x="20242" y="8001"/>
                  </a:lnTo>
                  <a:lnTo>
                    <a:pt x="20242" y="8073"/>
                  </a:lnTo>
                  <a:lnTo>
                    <a:pt x="20194" y="8073"/>
                  </a:lnTo>
                  <a:lnTo>
                    <a:pt x="20194" y="8146"/>
                  </a:lnTo>
                  <a:lnTo>
                    <a:pt x="20170" y="8146"/>
                  </a:lnTo>
                  <a:lnTo>
                    <a:pt x="20170" y="8242"/>
                  </a:lnTo>
                  <a:lnTo>
                    <a:pt x="20122" y="8242"/>
                  </a:lnTo>
                  <a:lnTo>
                    <a:pt x="20122" y="8363"/>
                  </a:lnTo>
                  <a:lnTo>
                    <a:pt x="20073" y="8363"/>
                  </a:lnTo>
                  <a:lnTo>
                    <a:pt x="20073" y="8435"/>
                  </a:lnTo>
                  <a:lnTo>
                    <a:pt x="20049" y="8435"/>
                  </a:lnTo>
                  <a:lnTo>
                    <a:pt x="20049" y="8507"/>
                  </a:lnTo>
                  <a:lnTo>
                    <a:pt x="20001" y="8507"/>
                  </a:lnTo>
                  <a:lnTo>
                    <a:pt x="20001" y="8628"/>
                  </a:lnTo>
                  <a:lnTo>
                    <a:pt x="19953" y="8628"/>
                  </a:lnTo>
                  <a:lnTo>
                    <a:pt x="19953" y="8724"/>
                  </a:lnTo>
                  <a:lnTo>
                    <a:pt x="19929" y="8724"/>
                  </a:lnTo>
                  <a:lnTo>
                    <a:pt x="19929" y="8845"/>
                  </a:lnTo>
                  <a:lnTo>
                    <a:pt x="19881" y="8845"/>
                  </a:lnTo>
                  <a:lnTo>
                    <a:pt x="19881" y="8917"/>
                  </a:lnTo>
                  <a:lnTo>
                    <a:pt x="19832" y="8917"/>
                  </a:lnTo>
                  <a:lnTo>
                    <a:pt x="19832" y="9037"/>
                  </a:lnTo>
                  <a:lnTo>
                    <a:pt x="19808" y="9037"/>
                  </a:lnTo>
                  <a:lnTo>
                    <a:pt x="19808" y="9110"/>
                  </a:lnTo>
                  <a:lnTo>
                    <a:pt x="19760" y="9110"/>
                  </a:lnTo>
                  <a:lnTo>
                    <a:pt x="19760" y="9206"/>
                  </a:lnTo>
                  <a:lnTo>
                    <a:pt x="19712" y="9206"/>
                  </a:lnTo>
                  <a:lnTo>
                    <a:pt x="19712" y="9327"/>
                  </a:lnTo>
                  <a:lnTo>
                    <a:pt x="19688" y="9327"/>
                  </a:lnTo>
                  <a:lnTo>
                    <a:pt x="19688" y="9399"/>
                  </a:lnTo>
                  <a:lnTo>
                    <a:pt x="19640" y="9399"/>
                  </a:lnTo>
                  <a:lnTo>
                    <a:pt x="19640" y="9519"/>
                  </a:lnTo>
                  <a:lnTo>
                    <a:pt x="19591" y="9519"/>
                  </a:lnTo>
                  <a:lnTo>
                    <a:pt x="19591" y="9592"/>
                  </a:lnTo>
                  <a:lnTo>
                    <a:pt x="19567" y="9592"/>
                  </a:lnTo>
                  <a:lnTo>
                    <a:pt x="19567" y="9688"/>
                  </a:lnTo>
                  <a:lnTo>
                    <a:pt x="19519" y="9688"/>
                  </a:lnTo>
                  <a:lnTo>
                    <a:pt x="19519" y="9809"/>
                  </a:lnTo>
                  <a:lnTo>
                    <a:pt x="19471" y="9809"/>
                  </a:lnTo>
                  <a:lnTo>
                    <a:pt x="19471" y="9881"/>
                  </a:lnTo>
                  <a:lnTo>
                    <a:pt x="19447" y="9881"/>
                  </a:lnTo>
                  <a:lnTo>
                    <a:pt x="19447" y="10001"/>
                  </a:lnTo>
                  <a:lnTo>
                    <a:pt x="19399" y="10001"/>
                  </a:lnTo>
                  <a:lnTo>
                    <a:pt x="19399" y="10074"/>
                  </a:lnTo>
                  <a:lnTo>
                    <a:pt x="19350" y="10074"/>
                  </a:lnTo>
                  <a:lnTo>
                    <a:pt x="19350" y="10194"/>
                  </a:lnTo>
                  <a:lnTo>
                    <a:pt x="19326" y="10194"/>
                  </a:lnTo>
                  <a:lnTo>
                    <a:pt x="19326" y="10290"/>
                  </a:lnTo>
                  <a:lnTo>
                    <a:pt x="19278" y="10290"/>
                  </a:lnTo>
                  <a:lnTo>
                    <a:pt x="19278" y="10363"/>
                  </a:lnTo>
                  <a:lnTo>
                    <a:pt x="19230" y="10363"/>
                  </a:lnTo>
                  <a:lnTo>
                    <a:pt x="19230" y="10483"/>
                  </a:lnTo>
                  <a:lnTo>
                    <a:pt x="19206" y="10483"/>
                  </a:lnTo>
                  <a:lnTo>
                    <a:pt x="19206" y="10556"/>
                  </a:lnTo>
                  <a:lnTo>
                    <a:pt x="19158" y="10556"/>
                  </a:lnTo>
                  <a:lnTo>
                    <a:pt x="19158" y="10676"/>
                  </a:lnTo>
                  <a:lnTo>
                    <a:pt x="19109" y="10676"/>
                  </a:lnTo>
                  <a:lnTo>
                    <a:pt x="19109" y="10772"/>
                  </a:lnTo>
                  <a:lnTo>
                    <a:pt x="19085" y="10772"/>
                  </a:lnTo>
                  <a:lnTo>
                    <a:pt x="19085" y="10893"/>
                  </a:lnTo>
                  <a:lnTo>
                    <a:pt x="19037" y="10893"/>
                  </a:lnTo>
                  <a:lnTo>
                    <a:pt x="19037" y="10965"/>
                  </a:lnTo>
                  <a:lnTo>
                    <a:pt x="18989" y="10965"/>
                  </a:lnTo>
                  <a:lnTo>
                    <a:pt x="18989" y="11086"/>
                  </a:lnTo>
                  <a:lnTo>
                    <a:pt x="18965" y="11086"/>
                  </a:lnTo>
                  <a:lnTo>
                    <a:pt x="18965" y="11158"/>
                  </a:lnTo>
                  <a:lnTo>
                    <a:pt x="18917" y="11158"/>
                  </a:lnTo>
                  <a:lnTo>
                    <a:pt x="18917" y="11278"/>
                  </a:lnTo>
                  <a:lnTo>
                    <a:pt x="18868" y="11278"/>
                  </a:lnTo>
                  <a:lnTo>
                    <a:pt x="18868" y="11399"/>
                  </a:lnTo>
                  <a:lnTo>
                    <a:pt x="18844" y="11399"/>
                  </a:lnTo>
                  <a:lnTo>
                    <a:pt x="18844" y="11495"/>
                  </a:lnTo>
                  <a:lnTo>
                    <a:pt x="18796" y="11495"/>
                  </a:lnTo>
                  <a:lnTo>
                    <a:pt x="18796" y="11616"/>
                  </a:lnTo>
                  <a:lnTo>
                    <a:pt x="18748" y="11616"/>
                  </a:lnTo>
                  <a:lnTo>
                    <a:pt x="18748" y="11688"/>
                  </a:lnTo>
                  <a:lnTo>
                    <a:pt x="18724" y="11688"/>
                  </a:lnTo>
                  <a:lnTo>
                    <a:pt x="18724" y="11809"/>
                  </a:lnTo>
                  <a:lnTo>
                    <a:pt x="18676" y="11809"/>
                  </a:lnTo>
                  <a:lnTo>
                    <a:pt x="18676" y="11929"/>
                  </a:lnTo>
                  <a:lnTo>
                    <a:pt x="18627" y="11929"/>
                  </a:lnTo>
                  <a:lnTo>
                    <a:pt x="18627" y="12001"/>
                  </a:lnTo>
                  <a:lnTo>
                    <a:pt x="18603" y="12001"/>
                  </a:lnTo>
                  <a:lnTo>
                    <a:pt x="18603" y="12122"/>
                  </a:lnTo>
                  <a:lnTo>
                    <a:pt x="18555" y="12122"/>
                  </a:lnTo>
                  <a:lnTo>
                    <a:pt x="18555" y="12218"/>
                  </a:lnTo>
                  <a:lnTo>
                    <a:pt x="18507" y="12218"/>
                  </a:lnTo>
                  <a:lnTo>
                    <a:pt x="18507" y="12339"/>
                  </a:lnTo>
                  <a:lnTo>
                    <a:pt x="18483" y="12339"/>
                  </a:lnTo>
                  <a:lnTo>
                    <a:pt x="18483" y="12459"/>
                  </a:lnTo>
                  <a:lnTo>
                    <a:pt x="18435" y="12459"/>
                  </a:lnTo>
                  <a:lnTo>
                    <a:pt x="18435" y="12532"/>
                  </a:lnTo>
                  <a:lnTo>
                    <a:pt x="18387" y="12532"/>
                  </a:lnTo>
                  <a:lnTo>
                    <a:pt x="18387" y="12652"/>
                  </a:lnTo>
                  <a:lnTo>
                    <a:pt x="18362" y="12652"/>
                  </a:lnTo>
                  <a:lnTo>
                    <a:pt x="18362" y="12724"/>
                  </a:lnTo>
                  <a:lnTo>
                    <a:pt x="18314" y="12724"/>
                  </a:lnTo>
                  <a:lnTo>
                    <a:pt x="18314" y="12845"/>
                  </a:lnTo>
                  <a:lnTo>
                    <a:pt x="18266" y="12845"/>
                  </a:lnTo>
                  <a:lnTo>
                    <a:pt x="18266" y="12965"/>
                  </a:lnTo>
                  <a:lnTo>
                    <a:pt x="18242" y="12965"/>
                  </a:lnTo>
                  <a:lnTo>
                    <a:pt x="18242" y="13062"/>
                  </a:lnTo>
                  <a:lnTo>
                    <a:pt x="18194" y="13062"/>
                  </a:lnTo>
                  <a:lnTo>
                    <a:pt x="18194" y="13182"/>
                  </a:lnTo>
                  <a:lnTo>
                    <a:pt x="18146" y="13182"/>
                  </a:lnTo>
                  <a:lnTo>
                    <a:pt x="18146" y="13303"/>
                  </a:lnTo>
                  <a:lnTo>
                    <a:pt x="18121" y="13303"/>
                  </a:lnTo>
                  <a:lnTo>
                    <a:pt x="18121" y="13375"/>
                  </a:lnTo>
                  <a:lnTo>
                    <a:pt x="18073" y="13375"/>
                  </a:lnTo>
                  <a:lnTo>
                    <a:pt x="18073" y="13495"/>
                  </a:lnTo>
                  <a:lnTo>
                    <a:pt x="18025" y="13495"/>
                  </a:lnTo>
                  <a:lnTo>
                    <a:pt x="18025" y="13616"/>
                  </a:lnTo>
                  <a:lnTo>
                    <a:pt x="18001" y="13616"/>
                  </a:lnTo>
                  <a:lnTo>
                    <a:pt x="18001" y="13736"/>
                  </a:lnTo>
                  <a:lnTo>
                    <a:pt x="17953" y="13736"/>
                  </a:lnTo>
                  <a:lnTo>
                    <a:pt x="17953" y="13809"/>
                  </a:lnTo>
                  <a:lnTo>
                    <a:pt x="17905" y="13809"/>
                  </a:lnTo>
                  <a:lnTo>
                    <a:pt x="17905" y="13929"/>
                  </a:lnTo>
                  <a:lnTo>
                    <a:pt x="17880" y="13929"/>
                  </a:lnTo>
                  <a:lnTo>
                    <a:pt x="17880" y="14050"/>
                  </a:lnTo>
                  <a:lnTo>
                    <a:pt x="17832" y="14050"/>
                  </a:lnTo>
                  <a:lnTo>
                    <a:pt x="17832" y="14170"/>
                  </a:lnTo>
                  <a:lnTo>
                    <a:pt x="17784" y="14170"/>
                  </a:lnTo>
                  <a:lnTo>
                    <a:pt x="17784" y="14291"/>
                  </a:lnTo>
                  <a:lnTo>
                    <a:pt x="17760" y="14291"/>
                  </a:lnTo>
                  <a:lnTo>
                    <a:pt x="17760" y="14387"/>
                  </a:lnTo>
                  <a:lnTo>
                    <a:pt x="17712" y="14387"/>
                  </a:lnTo>
                  <a:lnTo>
                    <a:pt x="17712" y="14508"/>
                  </a:lnTo>
                  <a:lnTo>
                    <a:pt x="17664" y="14508"/>
                  </a:lnTo>
                  <a:lnTo>
                    <a:pt x="17664" y="14628"/>
                  </a:lnTo>
                  <a:lnTo>
                    <a:pt x="17639" y="14628"/>
                  </a:lnTo>
                  <a:lnTo>
                    <a:pt x="17639" y="14749"/>
                  </a:lnTo>
                  <a:lnTo>
                    <a:pt x="17591" y="14749"/>
                  </a:lnTo>
                  <a:lnTo>
                    <a:pt x="17591" y="14821"/>
                  </a:lnTo>
                  <a:lnTo>
                    <a:pt x="17543" y="14821"/>
                  </a:lnTo>
                  <a:lnTo>
                    <a:pt x="17543" y="14941"/>
                  </a:lnTo>
                  <a:lnTo>
                    <a:pt x="17519" y="14941"/>
                  </a:lnTo>
                  <a:lnTo>
                    <a:pt x="17519" y="15062"/>
                  </a:lnTo>
                  <a:lnTo>
                    <a:pt x="17471" y="15062"/>
                  </a:lnTo>
                  <a:lnTo>
                    <a:pt x="17471" y="15182"/>
                  </a:lnTo>
                  <a:lnTo>
                    <a:pt x="17423" y="15182"/>
                  </a:lnTo>
                  <a:lnTo>
                    <a:pt x="17423" y="15255"/>
                  </a:lnTo>
                  <a:lnTo>
                    <a:pt x="17399" y="15255"/>
                  </a:lnTo>
                  <a:lnTo>
                    <a:pt x="17399" y="15375"/>
                  </a:lnTo>
                  <a:lnTo>
                    <a:pt x="17350" y="15375"/>
                  </a:lnTo>
                  <a:lnTo>
                    <a:pt x="17350" y="15496"/>
                  </a:lnTo>
                  <a:lnTo>
                    <a:pt x="17302" y="15496"/>
                  </a:lnTo>
                  <a:lnTo>
                    <a:pt x="17302" y="15616"/>
                  </a:lnTo>
                  <a:lnTo>
                    <a:pt x="17278" y="15616"/>
                  </a:lnTo>
                  <a:lnTo>
                    <a:pt x="17278" y="15737"/>
                  </a:lnTo>
                  <a:lnTo>
                    <a:pt x="17230" y="15737"/>
                  </a:lnTo>
                  <a:lnTo>
                    <a:pt x="17230" y="15857"/>
                  </a:lnTo>
                  <a:lnTo>
                    <a:pt x="17182" y="15857"/>
                  </a:lnTo>
                  <a:lnTo>
                    <a:pt x="17182" y="15978"/>
                  </a:lnTo>
                  <a:lnTo>
                    <a:pt x="17158" y="15978"/>
                  </a:lnTo>
                  <a:lnTo>
                    <a:pt x="17158" y="16098"/>
                  </a:lnTo>
                  <a:lnTo>
                    <a:pt x="17109" y="16098"/>
                  </a:lnTo>
                  <a:lnTo>
                    <a:pt x="17109" y="16219"/>
                  </a:lnTo>
                  <a:lnTo>
                    <a:pt x="17061" y="16219"/>
                  </a:lnTo>
                  <a:lnTo>
                    <a:pt x="17061" y="16339"/>
                  </a:lnTo>
                  <a:lnTo>
                    <a:pt x="17037" y="16339"/>
                  </a:lnTo>
                  <a:lnTo>
                    <a:pt x="17037" y="16435"/>
                  </a:lnTo>
                  <a:lnTo>
                    <a:pt x="16989" y="16435"/>
                  </a:lnTo>
                  <a:lnTo>
                    <a:pt x="16989" y="16556"/>
                  </a:lnTo>
                  <a:lnTo>
                    <a:pt x="16941" y="16556"/>
                  </a:lnTo>
                  <a:lnTo>
                    <a:pt x="16941" y="16676"/>
                  </a:lnTo>
                  <a:lnTo>
                    <a:pt x="16917" y="16676"/>
                  </a:lnTo>
                  <a:lnTo>
                    <a:pt x="16917" y="16797"/>
                  </a:lnTo>
                  <a:lnTo>
                    <a:pt x="16868" y="16797"/>
                  </a:lnTo>
                  <a:lnTo>
                    <a:pt x="16868" y="16917"/>
                  </a:lnTo>
                  <a:lnTo>
                    <a:pt x="16820" y="16917"/>
                  </a:lnTo>
                  <a:lnTo>
                    <a:pt x="16820" y="17038"/>
                  </a:lnTo>
                  <a:lnTo>
                    <a:pt x="16796" y="17038"/>
                  </a:lnTo>
                  <a:lnTo>
                    <a:pt x="16796" y="17158"/>
                  </a:lnTo>
                  <a:lnTo>
                    <a:pt x="16748" y="17158"/>
                  </a:lnTo>
                  <a:lnTo>
                    <a:pt x="16748" y="17279"/>
                  </a:lnTo>
                  <a:lnTo>
                    <a:pt x="16700" y="17279"/>
                  </a:lnTo>
                  <a:lnTo>
                    <a:pt x="16700" y="17399"/>
                  </a:lnTo>
                  <a:lnTo>
                    <a:pt x="16676" y="17399"/>
                  </a:lnTo>
                  <a:lnTo>
                    <a:pt x="16676" y="17520"/>
                  </a:lnTo>
                  <a:lnTo>
                    <a:pt x="16627" y="17520"/>
                  </a:lnTo>
                  <a:lnTo>
                    <a:pt x="16627" y="17640"/>
                  </a:lnTo>
                  <a:lnTo>
                    <a:pt x="16579" y="17640"/>
                  </a:lnTo>
                  <a:lnTo>
                    <a:pt x="16579" y="17761"/>
                  </a:lnTo>
                  <a:lnTo>
                    <a:pt x="16555" y="17761"/>
                  </a:lnTo>
                  <a:lnTo>
                    <a:pt x="16555" y="17881"/>
                  </a:lnTo>
                  <a:lnTo>
                    <a:pt x="16507" y="17881"/>
                  </a:lnTo>
                  <a:lnTo>
                    <a:pt x="16507" y="18002"/>
                  </a:lnTo>
                  <a:lnTo>
                    <a:pt x="16459" y="18002"/>
                  </a:lnTo>
                  <a:lnTo>
                    <a:pt x="16459" y="18122"/>
                  </a:lnTo>
                  <a:lnTo>
                    <a:pt x="16435" y="18122"/>
                  </a:lnTo>
                  <a:lnTo>
                    <a:pt x="16435" y="18243"/>
                  </a:lnTo>
                  <a:lnTo>
                    <a:pt x="16386" y="18243"/>
                  </a:lnTo>
                  <a:lnTo>
                    <a:pt x="16386" y="18363"/>
                  </a:lnTo>
                  <a:lnTo>
                    <a:pt x="16338" y="18363"/>
                  </a:lnTo>
                  <a:lnTo>
                    <a:pt x="16338" y="18484"/>
                  </a:lnTo>
                  <a:lnTo>
                    <a:pt x="16314" y="18484"/>
                  </a:lnTo>
                  <a:lnTo>
                    <a:pt x="16314" y="18604"/>
                  </a:lnTo>
                  <a:lnTo>
                    <a:pt x="16266" y="18604"/>
                  </a:lnTo>
                  <a:lnTo>
                    <a:pt x="16266" y="18749"/>
                  </a:lnTo>
                  <a:lnTo>
                    <a:pt x="16218" y="18749"/>
                  </a:lnTo>
                  <a:lnTo>
                    <a:pt x="16218" y="18869"/>
                  </a:lnTo>
                  <a:lnTo>
                    <a:pt x="16194" y="18869"/>
                  </a:lnTo>
                  <a:lnTo>
                    <a:pt x="16194" y="18990"/>
                  </a:lnTo>
                  <a:lnTo>
                    <a:pt x="16145" y="18990"/>
                  </a:lnTo>
                  <a:lnTo>
                    <a:pt x="16145" y="19110"/>
                  </a:lnTo>
                  <a:lnTo>
                    <a:pt x="16097" y="19110"/>
                  </a:lnTo>
                  <a:lnTo>
                    <a:pt x="16097" y="19231"/>
                  </a:lnTo>
                  <a:lnTo>
                    <a:pt x="16073" y="19231"/>
                  </a:lnTo>
                  <a:lnTo>
                    <a:pt x="16073" y="19351"/>
                  </a:lnTo>
                  <a:lnTo>
                    <a:pt x="16025" y="19351"/>
                  </a:lnTo>
                  <a:lnTo>
                    <a:pt x="16025" y="19472"/>
                  </a:lnTo>
                  <a:lnTo>
                    <a:pt x="15977" y="19472"/>
                  </a:lnTo>
                  <a:lnTo>
                    <a:pt x="15977" y="19640"/>
                  </a:lnTo>
                  <a:lnTo>
                    <a:pt x="15953" y="19640"/>
                  </a:lnTo>
                  <a:lnTo>
                    <a:pt x="15953" y="19761"/>
                  </a:lnTo>
                  <a:lnTo>
                    <a:pt x="15904" y="19761"/>
                  </a:lnTo>
                  <a:lnTo>
                    <a:pt x="15904" y="19881"/>
                  </a:lnTo>
                  <a:lnTo>
                    <a:pt x="15856" y="19881"/>
                  </a:lnTo>
                  <a:lnTo>
                    <a:pt x="15856" y="20002"/>
                  </a:lnTo>
                  <a:lnTo>
                    <a:pt x="15832" y="20002"/>
                  </a:lnTo>
                  <a:lnTo>
                    <a:pt x="15832" y="20122"/>
                  </a:lnTo>
                  <a:lnTo>
                    <a:pt x="15784" y="20122"/>
                  </a:lnTo>
                  <a:lnTo>
                    <a:pt x="15784" y="20291"/>
                  </a:lnTo>
                  <a:lnTo>
                    <a:pt x="15736" y="20291"/>
                  </a:lnTo>
                  <a:lnTo>
                    <a:pt x="15736" y="20411"/>
                  </a:lnTo>
                  <a:lnTo>
                    <a:pt x="15712" y="20411"/>
                  </a:lnTo>
                  <a:lnTo>
                    <a:pt x="15712" y="20484"/>
                  </a:lnTo>
                  <a:lnTo>
                    <a:pt x="15663" y="20484"/>
                  </a:lnTo>
                  <a:lnTo>
                    <a:pt x="15663" y="20604"/>
                  </a:lnTo>
                  <a:lnTo>
                    <a:pt x="15615" y="20604"/>
                  </a:lnTo>
                  <a:lnTo>
                    <a:pt x="15615" y="20725"/>
                  </a:lnTo>
                  <a:lnTo>
                    <a:pt x="15591" y="20725"/>
                  </a:lnTo>
                  <a:lnTo>
                    <a:pt x="15591" y="20845"/>
                  </a:lnTo>
                  <a:lnTo>
                    <a:pt x="15543" y="20845"/>
                  </a:lnTo>
                  <a:lnTo>
                    <a:pt x="15543" y="20966"/>
                  </a:lnTo>
                  <a:lnTo>
                    <a:pt x="15495" y="20966"/>
                  </a:lnTo>
                  <a:lnTo>
                    <a:pt x="15495" y="21086"/>
                  </a:lnTo>
                  <a:lnTo>
                    <a:pt x="15471" y="21086"/>
                  </a:lnTo>
                  <a:lnTo>
                    <a:pt x="15471" y="21207"/>
                  </a:lnTo>
                  <a:lnTo>
                    <a:pt x="15423" y="21207"/>
                  </a:lnTo>
                  <a:lnTo>
                    <a:pt x="15423" y="21279"/>
                  </a:lnTo>
                  <a:lnTo>
                    <a:pt x="15374" y="21279"/>
                  </a:lnTo>
                  <a:lnTo>
                    <a:pt x="15374" y="21399"/>
                  </a:lnTo>
                  <a:lnTo>
                    <a:pt x="15350" y="21399"/>
                  </a:lnTo>
                  <a:lnTo>
                    <a:pt x="15350" y="21520"/>
                  </a:lnTo>
                  <a:lnTo>
                    <a:pt x="15302" y="21520"/>
                  </a:lnTo>
                  <a:lnTo>
                    <a:pt x="15302" y="21640"/>
                  </a:lnTo>
                  <a:lnTo>
                    <a:pt x="15254" y="21640"/>
                  </a:lnTo>
                  <a:lnTo>
                    <a:pt x="15254" y="21761"/>
                  </a:lnTo>
                  <a:lnTo>
                    <a:pt x="15230" y="21761"/>
                  </a:lnTo>
                  <a:lnTo>
                    <a:pt x="15230" y="21857"/>
                  </a:lnTo>
                  <a:lnTo>
                    <a:pt x="15182" y="21857"/>
                  </a:lnTo>
                  <a:lnTo>
                    <a:pt x="15182" y="21978"/>
                  </a:lnTo>
                  <a:lnTo>
                    <a:pt x="15133" y="21978"/>
                  </a:lnTo>
                  <a:lnTo>
                    <a:pt x="15133" y="22050"/>
                  </a:lnTo>
                  <a:lnTo>
                    <a:pt x="15109" y="22050"/>
                  </a:lnTo>
                  <a:lnTo>
                    <a:pt x="15109" y="22171"/>
                  </a:lnTo>
                  <a:lnTo>
                    <a:pt x="15061" y="22171"/>
                  </a:lnTo>
                  <a:lnTo>
                    <a:pt x="15061" y="22243"/>
                  </a:lnTo>
                  <a:lnTo>
                    <a:pt x="15013" y="22243"/>
                  </a:lnTo>
                  <a:lnTo>
                    <a:pt x="15013" y="22363"/>
                  </a:lnTo>
                  <a:lnTo>
                    <a:pt x="14989" y="22363"/>
                  </a:lnTo>
                  <a:lnTo>
                    <a:pt x="14989" y="22460"/>
                  </a:lnTo>
                  <a:lnTo>
                    <a:pt x="14941" y="22460"/>
                  </a:lnTo>
                  <a:lnTo>
                    <a:pt x="14941" y="22580"/>
                  </a:lnTo>
                  <a:lnTo>
                    <a:pt x="14892" y="22580"/>
                  </a:lnTo>
                  <a:lnTo>
                    <a:pt x="14892" y="22653"/>
                  </a:lnTo>
                  <a:lnTo>
                    <a:pt x="14868" y="22653"/>
                  </a:lnTo>
                  <a:lnTo>
                    <a:pt x="14868" y="22773"/>
                  </a:lnTo>
                  <a:lnTo>
                    <a:pt x="14820" y="22773"/>
                  </a:lnTo>
                  <a:lnTo>
                    <a:pt x="14820" y="22845"/>
                  </a:lnTo>
                  <a:lnTo>
                    <a:pt x="14772" y="22845"/>
                  </a:lnTo>
                  <a:lnTo>
                    <a:pt x="14772" y="22966"/>
                  </a:lnTo>
                  <a:lnTo>
                    <a:pt x="14748" y="22966"/>
                  </a:lnTo>
                  <a:lnTo>
                    <a:pt x="14748" y="23062"/>
                  </a:lnTo>
                  <a:lnTo>
                    <a:pt x="14700" y="23062"/>
                  </a:lnTo>
                  <a:lnTo>
                    <a:pt x="14700" y="23183"/>
                  </a:lnTo>
                  <a:lnTo>
                    <a:pt x="14651" y="23183"/>
                  </a:lnTo>
                  <a:lnTo>
                    <a:pt x="14651" y="23255"/>
                  </a:lnTo>
                  <a:lnTo>
                    <a:pt x="14627" y="23255"/>
                  </a:lnTo>
                  <a:lnTo>
                    <a:pt x="14627" y="23376"/>
                  </a:lnTo>
                  <a:lnTo>
                    <a:pt x="14579" y="23376"/>
                  </a:lnTo>
                  <a:lnTo>
                    <a:pt x="14579" y="23496"/>
                  </a:lnTo>
                  <a:lnTo>
                    <a:pt x="14531" y="23496"/>
                  </a:lnTo>
                  <a:lnTo>
                    <a:pt x="14531" y="23568"/>
                  </a:lnTo>
                  <a:lnTo>
                    <a:pt x="14507" y="23568"/>
                  </a:lnTo>
                  <a:lnTo>
                    <a:pt x="14507" y="23665"/>
                  </a:lnTo>
                  <a:lnTo>
                    <a:pt x="14459" y="23665"/>
                  </a:lnTo>
                  <a:lnTo>
                    <a:pt x="14459" y="23737"/>
                  </a:lnTo>
                  <a:lnTo>
                    <a:pt x="14410" y="23737"/>
                  </a:lnTo>
                  <a:lnTo>
                    <a:pt x="14410" y="23809"/>
                  </a:lnTo>
                  <a:lnTo>
                    <a:pt x="14386" y="23809"/>
                  </a:lnTo>
                  <a:lnTo>
                    <a:pt x="14386" y="23930"/>
                  </a:lnTo>
                  <a:lnTo>
                    <a:pt x="14338" y="23930"/>
                  </a:lnTo>
                  <a:lnTo>
                    <a:pt x="14338" y="24026"/>
                  </a:lnTo>
                  <a:lnTo>
                    <a:pt x="14290" y="24026"/>
                  </a:lnTo>
                  <a:lnTo>
                    <a:pt x="14290" y="24098"/>
                  </a:lnTo>
                  <a:lnTo>
                    <a:pt x="14266" y="24098"/>
                  </a:lnTo>
                  <a:lnTo>
                    <a:pt x="14266" y="24171"/>
                  </a:lnTo>
                  <a:lnTo>
                    <a:pt x="14218" y="24171"/>
                  </a:lnTo>
                  <a:lnTo>
                    <a:pt x="14218" y="24267"/>
                  </a:lnTo>
                  <a:lnTo>
                    <a:pt x="14169" y="24267"/>
                  </a:lnTo>
                  <a:lnTo>
                    <a:pt x="14169" y="24388"/>
                  </a:lnTo>
                  <a:lnTo>
                    <a:pt x="14145" y="24388"/>
                  </a:lnTo>
                  <a:lnTo>
                    <a:pt x="14145" y="24460"/>
                  </a:lnTo>
                  <a:lnTo>
                    <a:pt x="14097" y="24460"/>
                  </a:lnTo>
                  <a:lnTo>
                    <a:pt x="14097" y="24532"/>
                  </a:lnTo>
                  <a:lnTo>
                    <a:pt x="14049" y="24532"/>
                  </a:lnTo>
                  <a:lnTo>
                    <a:pt x="14049" y="24629"/>
                  </a:lnTo>
                  <a:lnTo>
                    <a:pt x="14025" y="24629"/>
                  </a:lnTo>
                  <a:lnTo>
                    <a:pt x="14025" y="24701"/>
                  </a:lnTo>
                  <a:lnTo>
                    <a:pt x="13977" y="24701"/>
                  </a:lnTo>
                  <a:lnTo>
                    <a:pt x="13977" y="24821"/>
                  </a:lnTo>
                  <a:lnTo>
                    <a:pt x="13928" y="24821"/>
                  </a:lnTo>
                  <a:lnTo>
                    <a:pt x="13928" y="24894"/>
                  </a:lnTo>
                  <a:lnTo>
                    <a:pt x="13904" y="24894"/>
                  </a:lnTo>
                  <a:lnTo>
                    <a:pt x="13904" y="24990"/>
                  </a:lnTo>
                  <a:lnTo>
                    <a:pt x="13856" y="24990"/>
                  </a:lnTo>
                  <a:lnTo>
                    <a:pt x="13856" y="25062"/>
                  </a:lnTo>
                  <a:lnTo>
                    <a:pt x="13808" y="25062"/>
                  </a:lnTo>
                  <a:lnTo>
                    <a:pt x="13808" y="25135"/>
                  </a:lnTo>
                  <a:lnTo>
                    <a:pt x="13784" y="25135"/>
                  </a:lnTo>
                  <a:lnTo>
                    <a:pt x="13784" y="25231"/>
                  </a:lnTo>
                  <a:lnTo>
                    <a:pt x="13736" y="25231"/>
                  </a:lnTo>
                  <a:lnTo>
                    <a:pt x="13736" y="25352"/>
                  </a:lnTo>
                  <a:lnTo>
                    <a:pt x="13687" y="25352"/>
                  </a:lnTo>
                  <a:lnTo>
                    <a:pt x="13687" y="25424"/>
                  </a:lnTo>
                  <a:lnTo>
                    <a:pt x="13663" y="25424"/>
                  </a:lnTo>
                  <a:lnTo>
                    <a:pt x="13663" y="25496"/>
                  </a:lnTo>
                  <a:lnTo>
                    <a:pt x="13615" y="25496"/>
                  </a:lnTo>
                  <a:lnTo>
                    <a:pt x="13615" y="25544"/>
                  </a:lnTo>
                  <a:lnTo>
                    <a:pt x="13567" y="25544"/>
                  </a:lnTo>
                  <a:lnTo>
                    <a:pt x="13567" y="25617"/>
                  </a:lnTo>
                  <a:lnTo>
                    <a:pt x="13543" y="25617"/>
                  </a:lnTo>
                  <a:lnTo>
                    <a:pt x="13543" y="25713"/>
                  </a:lnTo>
                  <a:lnTo>
                    <a:pt x="13495" y="25713"/>
                  </a:lnTo>
                  <a:lnTo>
                    <a:pt x="13495" y="25785"/>
                  </a:lnTo>
                  <a:lnTo>
                    <a:pt x="13446" y="25785"/>
                  </a:lnTo>
                  <a:lnTo>
                    <a:pt x="13446" y="25858"/>
                  </a:lnTo>
                  <a:lnTo>
                    <a:pt x="13422" y="25858"/>
                  </a:lnTo>
                  <a:lnTo>
                    <a:pt x="13422" y="25954"/>
                  </a:lnTo>
                  <a:lnTo>
                    <a:pt x="13374" y="25954"/>
                  </a:lnTo>
                  <a:lnTo>
                    <a:pt x="13374" y="26026"/>
                  </a:lnTo>
                  <a:lnTo>
                    <a:pt x="13326" y="26026"/>
                  </a:lnTo>
                  <a:lnTo>
                    <a:pt x="13326" y="26099"/>
                  </a:lnTo>
                  <a:lnTo>
                    <a:pt x="13302" y="26099"/>
                  </a:lnTo>
                  <a:lnTo>
                    <a:pt x="13302" y="26195"/>
                  </a:lnTo>
                  <a:lnTo>
                    <a:pt x="13254" y="26195"/>
                  </a:lnTo>
                  <a:lnTo>
                    <a:pt x="13254" y="26267"/>
                  </a:lnTo>
                  <a:lnTo>
                    <a:pt x="13206" y="26267"/>
                  </a:lnTo>
                  <a:lnTo>
                    <a:pt x="13206" y="26340"/>
                  </a:lnTo>
                  <a:lnTo>
                    <a:pt x="13181" y="26340"/>
                  </a:lnTo>
                  <a:lnTo>
                    <a:pt x="13181" y="26436"/>
                  </a:lnTo>
                  <a:lnTo>
                    <a:pt x="13133" y="26436"/>
                  </a:lnTo>
                  <a:lnTo>
                    <a:pt x="13133" y="26508"/>
                  </a:lnTo>
                  <a:lnTo>
                    <a:pt x="13085" y="26508"/>
                  </a:lnTo>
                  <a:lnTo>
                    <a:pt x="13085" y="26556"/>
                  </a:lnTo>
                  <a:lnTo>
                    <a:pt x="13061" y="26556"/>
                  </a:lnTo>
                  <a:lnTo>
                    <a:pt x="13061" y="26629"/>
                  </a:lnTo>
                  <a:lnTo>
                    <a:pt x="13013" y="26629"/>
                  </a:lnTo>
                  <a:lnTo>
                    <a:pt x="13013" y="26701"/>
                  </a:lnTo>
                  <a:lnTo>
                    <a:pt x="12965" y="26701"/>
                  </a:lnTo>
                  <a:lnTo>
                    <a:pt x="12965" y="26797"/>
                  </a:lnTo>
                  <a:lnTo>
                    <a:pt x="12940" y="26797"/>
                  </a:lnTo>
                  <a:lnTo>
                    <a:pt x="12940" y="26870"/>
                  </a:lnTo>
                  <a:lnTo>
                    <a:pt x="12892" y="26870"/>
                  </a:lnTo>
                  <a:lnTo>
                    <a:pt x="12892" y="26942"/>
                  </a:lnTo>
                  <a:lnTo>
                    <a:pt x="12844" y="26942"/>
                  </a:lnTo>
                  <a:lnTo>
                    <a:pt x="12844" y="27038"/>
                  </a:lnTo>
                  <a:lnTo>
                    <a:pt x="12820" y="27038"/>
                  </a:lnTo>
                  <a:lnTo>
                    <a:pt x="12820" y="27111"/>
                  </a:lnTo>
                  <a:lnTo>
                    <a:pt x="12772" y="27111"/>
                  </a:lnTo>
                  <a:lnTo>
                    <a:pt x="12772" y="27183"/>
                  </a:lnTo>
                  <a:lnTo>
                    <a:pt x="12724" y="27183"/>
                  </a:lnTo>
                  <a:lnTo>
                    <a:pt x="12724" y="27231"/>
                  </a:lnTo>
                  <a:lnTo>
                    <a:pt x="12699" y="27231"/>
                  </a:lnTo>
                  <a:lnTo>
                    <a:pt x="12699" y="27303"/>
                  </a:lnTo>
                  <a:lnTo>
                    <a:pt x="12651" y="27303"/>
                  </a:lnTo>
                  <a:lnTo>
                    <a:pt x="12651" y="27400"/>
                  </a:lnTo>
                  <a:lnTo>
                    <a:pt x="12603" y="27400"/>
                  </a:lnTo>
                  <a:lnTo>
                    <a:pt x="12603" y="27424"/>
                  </a:lnTo>
                  <a:lnTo>
                    <a:pt x="12579" y="27424"/>
                  </a:lnTo>
                  <a:lnTo>
                    <a:pt x="12579" y="27520"/>
                  </a:lnTo>
                  <a:lnTo>
                    <a:pt x="12531" y="27520"/>
                  </a:lnTo>
                  <a:lnTo>
                    <a:pt x="12531" y="27593"/>
                  </a:lnTo>
                  <a:lnTo>
                    <a:pt x="12483" y="27593"/>
                  </a:lnTo>
                  <a:lnTo>
                    <a:pt x="12483" y="27641"/>
                  </a:lnTo>
                  <a:lnTo>
                    <a:pt x="12458" y="27641"/>
                  </a:lnTo>
                  <a:lnTo>
                    <a:pt x="12458" y="27713"/>
                  </a:lnTo>
                  <a:lnTo>
                    <a:pt x="12410" y="27713"/>
                  </a:lnTo>
                  <a:lnTo>
                    <a:pt x="12410" y="27785"/>
                  </a:lnTo>
                  <a:lnTo>
                    <a:pt x="12362" y="27785"/>
                  </a:lnTo>
                  <a:lnTo>
                    <a:pt x="12362" y="27882"/>
                  </a:lnTo>
                  <a:lnTo>
                    <a:pt x="12338" y="27882"/>
                  </a:lnTo>
                  <a:lnTo>
                    <a:pt x="12338" y="27906"/>
                  </a:lnTo>
                  <a:lnTo>
                    <a:pt x="12290" y="27906"/>
                  </a:lnTo>
                  <a:lnTo>
                    <a:pt x="12290" y="28002"/>
                  </a:lnTo>
                  <a:lnTo>
                    <a:pt x="12242" y="28002"/>
                  </a:lnTo>
                  <a:lnTo>
                    <a:pt x="12242" y="28075"/>
                  </a:lnTo>
                  <a:lnTo>
                    <a:pt x="12218" y="28075"/>
                  </a:lnTo>
                  <a:lnTo>
                    <a:pt x="12218" y="28123"/>
                  </a:lnTo>
                  <a:lnTo>
                    <a:pt x="12169" y="28123"/>
                  </a:lnTo>
                  <a:lnTo>
                    <a:pt x="12169" y="28195"/>
                  </a:lnTo>
                  <a:lnTo>
                    <a:pt x="12121" y="28195"/>
                  </a:lnTo>
                  <a:lnTo>
                    <a:pt x="12121" y="28267"/>
                  </a:lnTo>
                  <a:lnTo>
                    <a:pt x="12097" y="28267"/>
                  </a:lnTo>
                  <a:lnTo>
                    <a:pt x="12097" y="28364"/>
                  </a:lnTo>
                  <a:lnTo>
                    <a:pt x="12049" y="28364"/>
                  </a:lnTo>
                  <a:lnTo>
                    <a:pt x="12049" y="28388"/>
                  </a:lnTo>
                  <a:lnTo>
                    <a:pt x="12001" y="28388"/>
                  </a:lnTo>
                  <a:lnTo>
                    <a:pt x="12001" y="28484"/>
                  </a:lnTo>
                  <a:lnTo>
                    <a:pt x="11977" y="28484"/>
                  </a:lnTo>
                  <a:lnTo>
                    <a:pt x="11977" y="28556"/>
                  </a:lnTo>
                  <a:lnTo>
                    <a:pt x="11928" y="28556"/>
                  </a:lnTo>
                  <a:lnTo>
                    <a:pt x="11928" y="28605"/>
                  </a:lnTo>
                  <a:lnTo>
                    <a:pt x="11880" y="28605"/>
                  </a:lnTo>
                  <a:lnTo>
                    <a:pt x="11880" y="28677"/>
                  </a:lnTo>
                  <a:lnTo>
                    <a:pt x="11856" y="28677"/>
                  </a:lnTo>
                  <a:lnTo>
                    <a:pt x="11856" y="28749"/>
                  </a:lnTo>
                  <a:lnTo>
                    <a:pt x="11808" y="28749"/>
                  </a:lnTo>
                  <a:lnTo>
                    <a:pt x="11808" y="28797"/>
                  </a:lnTo>
                  <a:lnTo>
                    <a:pt x="11760" y="28797"/>
                  </a:lnTo>
                  <a:lnTo>
                    <a:pt x="11760" y="28870"/>
                  </a:lnTo>
                  <a:lnTo>
                    <a:pt x="11736" y="28870"/>
                  </a:lnTo>
                  <a:lnTo>
                    <a:pt x="11736" y="28918"/>
                  </a:lnTo>
                  <a:lnTo>
                    <a:pt x="11687" y="28918"/>
                  </a:lnTo>
                  <a:lnTo>
                    <a:pt x="11687" y="28990"/>
                  </a:lnTo>
                  <a:lnTo>
                    <a:pt x="11639" y="28990"/>
                  </a:lnTo>
                  <a:lnTo>
                    <a:pt x="11639" y="29038"/>
                  </a:lnTo>
                  <a:lnTo>
                    <a:pt x="11615" y="29038"/>
                  </a:lnTo>
                  <a:lnTo>
                    <a:pt x="11615" y="29111"/>
                  </a:lnTo>
                  <a:lnTo>
                    <a:pt x="11567" y="29111"/>
                  </a:lnTo>
                  <a:lnTo>
                    <a:pt x="11567" y="29159"/>
                  </a:lnTo>
                  <a:lnTo>
                    <a:pt x="11519" y="29159"/>
                  </a:lnTo>
                  <a:lnTo>
                    <a:pt x="11519" y="29231"/>
                  </a:lnTo>
                  <a:lnTo>
                    <a:pt x="11495" y="29231"/>
                  </a:lnTo>
                  <a:lnTo>
                    <a:pt x="11495" y="29279"/>
                  </a:lnTo>
                  <a:lnTo>
                    <a:pt x="11446" y="29279"/>
                  </a:lnTo>
                  <a:lnTo>
                    <a:pt x="11446" y="29352"/>
                  </a:lnTo>
                  <a:lnTo>
                    <a:pt x="11398" y="29352"/>
                  </a:lnTo>
                  <a:lnTo>
                    <a:pt x="11398" y="29448"/>
                  </a:lnTo>
                  <a:lnTo>
                    <a:pt x="11374" y="29448"/>
                  </a:lnTo>
                  <a:lnTo>
                    <a:pt x="11374" y="29472"/>
                  </a:lnTo>
                  <a:lnTo>
                    <a:pt x="11326" y="29472"/>
                  </a:lnTo>
                  <a:lnTo>
                    <a:pt x="11326" y="29569"/>
                  </a:lnTo>
                  <a:lnTo>
                    <a:pt x="11278" y="29569"/>
                  </a:lnTo>
                  <a:lnTo>
                    <a:pt x="11278" y="29593"/>
                  </a:lnTo>
                  <a:lnTo>
                    <a:pt x="11254" y="29593"/>
                  </a:lnTo>
                  <a:lnTo>
                    <a:pt x="11254" y="29689"/>
                  </a:lnTo>
                  <a:lnTo>
                    <a:pt x="11205" y="29689"/>
                  </a:lnTo>
                  <a:lnTo>
                    <a:pt x="11205" y="29713"/>
                  </a:lnTo>
                  <a:lnTo>
                    <a:pt x="11157" y="29713"/>
                  </a:lnTo>
                  <a:lnTo>
                    <a:pt x="11157" y="29810"/>
                  </a:lnTo>
                  <a:lnTo>
                    <a:pt x="11133" y="29810"/>
                  </a:lnTo>
                  <a:lnTo>
                    <a:pt x="11133" y="29834"/>
                  </a:lnTo>
                  <a:lnTo>
                    <a:pt x="11085" y="29834"/>
                  </a:lnTo>
                  <a:lnTo>
                    <a:pt x="11085" y="29930"/>
                  </a:lnTo>
                  <a:lnTo>
                    <a:pt x="11037" y="29930"/>
                  </a:lnTo>
                  <a:lnTo>
                    <a:pt x="11037" y="29954"/>
                  </a:lnTo>
                  <a:lnTo>
                    <a:pt x="11013" y="29954"/>
                  </a:lnTo>
                  <a:lnTo>
                    <a:pt x="11013" y="30051"/>
                  </a:lnTo>
                  <a:lnTo>
                    <a:pt x="10964" y="30051"/>
                  </a:lnTo>
                  <a:lnTo>
                    <a:pt x="10964" y="30075"/>
                  </a:lnTo>
                  <a:lnTo>
                    <a:pt x="10916" y="30075"/>
                  </a:lnTo>
                  <a:lnTo>
                    <a:pt x="10916" y="30171"/>
                  </a:lnTo>
                  <a:lnTo>
                    <a:pt x="10892" y="30171"/>
                  </a:lnTo>
                  <a:lnTo>
                    <a:pt x="10892" y="30195"/>
                  </a:lnTo>
                  <a:lnTo>
                    <a:pt x="10844" y="30195"/>
                  </a:lnTo>
                  <a:lnTo>
                    <a:pt x="10844" y="30292"/>
                  </a:lnTo>
                  <a:lnTo>
                    <a:pt x="10796" y="30292"/>
                  </a:lnTo>
                  <a:lnTo>
                    <a:pt x="10796" y="30316"/>
                  </a:lnTo>
                  <a:lnTo>
                    <a:pt x="10772" y="30316"/>
                  </a:lnTo>
                  <a:lnTo>
                    <a:pt x="10772" y="30412"/>
                  </a:lnTo>
                  <a:lnTo>
                    <a:pt x="10723" y="30412"/>
                  </a:lnTo>
                  <a:lnTo>
                    <a:pt x="10723" y="30436"/>
                  </a:lnTo>
                  <a:lnTo>
                    <a:pt x="10675" y="30436"/>
                  </a:lnTo>
                  <a:lnTo>
                    <a:pt x="10675" y="30533"/>
                  </a:lnTo>
                  <a:lnTo>
                    <a:pt x="10651" y="30533"/>
                  </a:lnTo>
                  <a:lnTo>
                    <a:pt x="10651" y="30557"/>
                  </a:lnTo>
                  <a:lnTo>
                    <a:pt x="10603" y="30557"/>
                  </a:lnTo>
                  <a:lnTo>
                    <a:pt x="10603" y="30605"/>
                  </a:lnTo>
                  <a:lnTo>
                    <a:pt x="10555" y="30605"/>
                  </a:lnTo>
                  <a:lnTo>
                    <a:pt x="10555" y="30677"/>
                  </a:lnTo>
                  <a:lnTo>
                    <a:pt x="10531" y="30677"/>
                  </a:lnTo>
                  <a:lnTo>
                    <a:pt x="10531" y="30725"/>
                  </a:lnTo>
                  <a:lnTo>
                    <a:pt x="10482" y="30725"/>
                  </a:lnTo>
                  <a:lnTo>
                    <a:pt x="10482" y="30773"/>
                  </a:lnTo>
                  <a:lnTo>
                    <a:pt x="10434" y="30773"/>
                  </a:lnTo>
                  <a:lnTo>
                    <a:pt x="10434" y="30846"/>
                  </a:lnTo>
                  <a:lnTo>
                    <a:pt x="10410" y="30846"/>
                  </a:lnTo>
                  <a:lnTo>
                    <a:pt x="10410" y="30894"/>
                  </a:lnTo>
                  <a:lnTo>
                    <a:pt x="10362" y="30894"/>
                  </a:lnTo>
                  <a:lnTo>
                    <a:pt x="10362" y="30966"/>
                  </a:lnTo>
                  <a:lnTo>
                    <a:pt x="10314" y="30966"/>
                  </a:lnTo>
                  <a:lnTo>
                    <a:pt x="10314" y="31014"/>
                  </a:lnTo>
                  <a:lnTo>
                    <a:pt x="10290" y="31014"/>
                  </a:lnTo>
                  <a:lnTo>
                    <a:pt x="10290" y="31039"/>
                  </a:lnTo>
                  <a:lnTo>
                    <a:pt x="10242" y="31039"/>
                  </a:lnTo>
                  <a:lnTo>
                    <a:pt x="10242" y="31135"/>
                  </a:lnTo>
                  <a:lnTo>
                    <a:pt x="10193" y="31135"/>
                  </a:lnTo>
                  <a:lnTo>
                    <a:pt x="10193" y="31159"/>
                  </a:lnTo>
                  <a:lnTo>
                    <a:pt x="10169" y="31159"/>
                  </a:lnTo>
                  <a:lnTo>
                    <a:pt x="10169" y="31207"/>
                  </a:lnTo>
                  <a:lnTo>
                    <a:pt x="10121" y="31207"/>
                  </a:lnTo>
                  <a:lnTo>
                    <a:pt x="10121" y="31280"/>
                  </a:lnTo>
                  <a:lnTo>
                    <a:pt x="10073" y="31280"/>
                  </a:lnTo>
                  <a:lnTo>
                    <a:pt x="10073" y="31328"/>
                  </a:lnTo>
                  <a:lnTo>
                    <a:pt x="10049" y="31328"/>
                  </a:lnTo>
                  <a:lnTo>
                    <a:pt x="10049" y="31376"/>
                  </a:lnTo>
                  <a:lnTo>
                    <a:pt x="10001" y="31376"/>
                  </a:lnTo>
                  <a:lnTo>
                    <a:pt x="10001" y="31448"/>
                  </a:lnTo>
                  <a:lnTo>
                    <a:pt x="9952" y="31448"/>
                  </a:lnTo>
                  <a:lnTo>
                    <a:pt x="9952" y="31496"/>
                  </a:lnTo>
                  <a:lnTo>
                    <a:pt x="9928" y="31496"/>
                  </a:lnTo>
                  <a:lnTo>
                    <a:pt x="9928" y="31569"/>
                  </a:lnTo>
                  <a:lnTo>
                    <a:pt x="9880" y="31569"/>
                  </a:lnTo>
                  <a:lnTo>
                    <a:pt x="9880" y="31617"/>
                  </a:lnTo>
                  <a:lnTo>
                    <a:pt x="9832" y="31617"/>
                  </a:lnTo>
                  <a:lnTo>
                    <a:pt x="9832" y="31641"/>
                  </a:lnTo>
                  <a:lnTo>
                    <a:pt x="9808" y="31641"/>
                  </a:lnTo>
                  <a:lnTo>
                    <a:pt x="9808" y="31737"/>
                  </a:lnTo>
                  <a:lnTo>
                    <a:pt x="9760" y="31737"/>
                  </a:lnTo>
                  <a:lnTo>
                    <a:pt x="9760" y="31761"/>
                  </a:lnTo>
                  <a:lnTo>
                    <a:pt x="9711" y="31761"/>
                  </a:lnTo>
                  <a:lnTo>
                    <a:pt x="9711" y="31810"/>
                  </a:lnTo>
                  <a:lnTo>
                    <a:pt x="9687" y="31810"/>
                  </a:lnTo>
                  <a:lnTo>
                    <a:pt x="9687" y="31882"/>
                  </a:lnTo>
                  <a:lnTo>
                    <a:pt x="9639" y="31882"/>
                  </a:lnTo>
                  <a:lnTo>
                    <a:pt x="9639" y="31930"/>
                  </a:lnTo>
                  <a:lnTo>
                    <a:pt x="9591" y="31930"/>
                  </a:lnTo>
                  <a:lnTo>
                    <a:pt x="9591" y="32002"/>
                  </a:lnTo>
                  <a:lnTo>
                    <a:pt x="9567" y="32002"/>
                  </a:lnTo>
                  <a:lnTo>
                    <a:pt x="9567" y="32051"/>
                  </a:lnTo>
                  <a:lnTo>
                    <a:pt x="9519" y="32051"/>
                  </a:lnTo>
                  <a:lnTo>
                    <a:pt x="9519" y="32099"/>
                  </a:lnTo>
                  <a:lnTo>
                    <a:pt x="9470" y="32099"/>
                  </a:lnTo>
                  <a:lnTo>
                    <a:pt x="9470" y="32123"/>
                  </a:lnTo>
                  <a:lnTo>
                    <a:pt x="9446" y="32123"/>
                  </a:lnTo>
                  <a:lnTo>
                    <a:pt x="9446" y="32219"/>
                  </a:lnTo>
                  <a:lnTo>
                    <a:pt x="9398" y="32219"/>
                  </a:lnTo>
                  <a:lnTo>
                    <a:pt x="9398" y="32243"/>
                  </a:lnTo>
                  <a:lnTo>
                    <a:pt x="9350" y="32243"/>
                  </a:lnTo>
                  <a:lnTo>
                    <a:pt x="9350" y="32292"/>
                  </a:lnTo>
                  <a:lnTo>
                    <a:pt x="9326" y="32292"/>
                  </a:lnTo>
                  <a:lnTo>
                    <a:pt x="9326" y="32340"/>
                  </a:lnTo>
                  <a:lnTo>
                    <a:pt x="9278" y="32340"/>
                  </a:lnTo>
                  <a:lnTo>
                    <a:pt x="9278" y="32412"/>
                  </a:lnTo>
                  <a:lnTo>
                    <a:pt x="9229" y="32412"/>
                  </a:lnTo>
                  <a:lnTo>
                    <a:pt x="9229" y="32460"/>
                  </a:lnTo>
                  <a:lnTo>
                    <a:pt x="9205" y="32460"/>
                  </a:lnTo>
                  <a:lnTo>
                    <a:pt x="9205" y="32484"/>
                  </a:lnTo>
                  <a:lnTo>
                    <a:pt x="9157" y="32484"/>
                  </a:lnTo>
                  <a:lnTo>
                    <a:pt x="9157" y="32533"/>
                  </a:lnTo>
                  <a:lnTo>
                    <a:pt x="9109" y="32533"/>
                  </a:lnTo>
                  <a:lnTo>
                    <a:pt x="9109" y="32605"/>
                  </a:lnTo>
                  <a:lnTo>
                    <a:pt x="9085" y="32605"/>
                  </a:lnTo>
                  <a:lnTo>
                    <a:pt x="9085" y="32653"/>
                  </a:lnTo>
                  <a:lnTo>
                    <a:pt x="9037" y="32653"/>
                  </a:lnTo>
                  <a:lnTo>
                    <a:pt x="9037" y="32701"/>
                  </a:lnTo>
                  <a:lnTo>
                    <a:pt x="8988" y="32701"/>
                  </a:lnTo>
                  <a:lnTo>
                    <a:pt x="8988" y="32725"/>
                  </a:lnTo>
                  <a:lnTo>
                    <a:pt x="8964" y="32725"/>
                  </a:lnTo>
                  <a:lnTo>
                    <a:pt x="8964" y="32822"/>
                  </a:lnTo>
                  <a:lnTo>
                    <a:pt x="8916" y="32822"/>
                  </a:lnTo>
                  <a:lnTo>
                    <a:pt x="8916" y="32846"/>
                  </a:lnTo>
                  <a:lnTo>
                    <a:pt x="8868" y="32846"/>
                  </a:lnTo>
                  <a:lnTo>
                    <a:pt x="8868" y="32894"/>
                  </a:lnTo>
                  <a:lnTo>
                    <a:pt x="8844" y="32894"/>
                  </a:lnTo>
                  <a:lnTo>
                    <a:pt x="8844" y="32942"/>
                  </a:lnTo>
                  <a:lnTo>
                    <a:pt x="8796" y="32942"/>
                  </a:lnTo>
                  <a:lnTo>
                    <a:pt x="8796" y="33015"/>
                  </a:lnTo>
                  <a:lnTo>
                    <a:pt x="8747" y="33015"/>
                  </a:lnTo>
                  <a:lnTo>
                    <a:pt x="8747" y="33063"/>
                  </a:lnTo>
                  <a:lnTo>
                    <a:pt x="8723" y="33063"/>
                  </a:lnTo>
                  <a:lnTo>
                    <a:pt x="8723" y="33087"/>
                  </a:lnTo>
                  <a:lnTo>
                    <a:pt x="8675" y="33087"/>
                  </a:lnTo>
                  <a:lnTo>
                    <a:pt x="8675" y="33135"/>
                  </a:lnTo>
                  <a:lnTo>
                    <a:pt x="8627" y="33135"/>
                  </a:lnTo>
                  <a:lnTo>
                    <a:pt x="8627" y="33183"/>
                  </a:lnTo>
                  <a:lnTo>
                    <a:pt x="8603" y="33183"/>
                  </a:lnTo>
                  <a:lnTo>
                    <a:pt x="8603" y="33256"/>
                  </a:lnTo>
                  <a:lnTo>
                    <a:pt x="8555" y="33256"/>
                  </a:lnTo>
                  <a:lnTo>
                    <a:pt x="8555" y="33304"/>
                  </a:lnTo>
                  <a:lnTo>
                    <a:pt x="8506" y="33304"/>
                  </a:lnTo>
                  <a:lnTo>
                    <a:pt x="8506" y="33328"/>
                  </a:lnTo>
                  <a:lnTo>
                    <a:pt x="8482" y="33328"/>
                  </a:lnTo>
                  <a:lnTo>
                    <a:pt x="8482" y="33376"/>
                  </a:lnTo>
                  <a:lnTo>
                    <a:pt x="8434" y="33376"/>
                  </a:lnTo>
                  <a:lnTo>
                    <a:pt x="8434" y="33424"/>
                  </a:lnTo>
                  <a:lnTo>
                    <a:pt x="8386" y="33424"/>
                  </a:lnTo>
                  <a:lnTo>
                    <a:pt x="8386" y="33448"/>
                  </a:lnTo>
                  <a:lnTo>
                    <a:pt x="8362" y="33448"/>
                  </a:lnTo>
                  <a:lnTo>
                    <a:pt x="8362" y="33545"/>
                  </a:lnTo>
                  <a:lnTo>
                    <a:pt x="8314" y="33545"/>
                  </a:lnTo>
                  <a:lnTo>
                    <a:pt x="8314" y="33569"/>
                  </a:lnTo>
                  <a:lnTo>
                    <a:pt x="8362" y="33569"/>
                  </a:lnTo>
                  <a:lnTo>
                    <a:pt x="8362" y="33617"/>
                  </a:lnTo>
                  <a:lnTo>
                    <a:pt x="8434" y="33617"/>
                  </a:lnTo>
                  <a:lnTo>
                    <a:pt x="8434" y="33665"/>
                  </a:lnTo>
                  <a:lnTo>
                    <a:pt x="8482" y="33665"/>
                  </a:lnTo>
                  <a:lnTo>
                    <a:pt x="8482" y="33689"/>
                  </a:lnTo>
                  <a:lnTo>
                    <a:pt x="8555" y="33689"/>
                  </a:lnTo>
                  <a:lnTo>
                    <a:pt x="8555" y="33737"/>
                  </a:lnTo>
                  <a:lnTo>
                    <a:pt x="8603" y="33737"/>
                  </a:lnTo>
                  <a:lnTo>
                    <a:pt x="8603" y="33786"/>
                  </a:lnTo>
                  <a:lnTo>
                    <a:pt x="8627" y="33786"/>
                  </a:lnTo>
                  <a:lnTo>
                    <a:pt x="8627" y="33810"/>
                  </a:lnTo>
                  <a:lnTo>
                    <a:pt x="8675" y="33810"/>
                  </a:lnTo>
                  <a:lnTo>
                    <a:pt x="8675" y="33858"/>
                  </a:lnTo>
                  <a:lnTo>
                    <a:pt x="8747" y="33858"/>
                  </a:lnTo>
                  <a:lnTo>
                    <a:pt x="8747" y="33906"/>
                  </a:lnTo>
                  <a:lnTo>
                    <a:pt x="8796" y="33906"/>
                  </a:lnTo>
                  <a:lnTo>
                    <a:pt x="8796" y="33930"/>
                  </a:lnTo>
                  <a:lnTo>
                    <a:pt x="8844" y="33930"/>
                  </a:lnTo>
                  <a:lnTo>
                    <a:pt x="8844" y="33978"/>
                  </a:lnTo>
                  <a:lnTo>
                    <a:pt x="8868" y="33978"/>
                  </a:lnTo>
                  <a:lnTo>
                    <a:pt x="8868" y="34027"/>
                  </a:lnTo>
                  <a:lnTo>
                    <a:pt x="8964" y="34027"/>
                  </a:lnTo>
                  <a:lnTo>
                    <a:pt x="8964" y="34051"/>
                  </a:lnTo>
                  <a:lnTo>
                    <a:pt x="8988" y="34051"/>
                  </a:lnTo>
                  <a:lnTo>
                    <a:pt x="8988" y="34099"/>
                  </a:lnTo>
                  <a:lnTo>
                    <a:pt x="9037" y="34099"/>
                  </a:lnTo>
                  <a:lnTo>
                    <a:pt x="9037" y="34147"/>
                  </a:lnTo>
                  <a:lnTo>
                    <a:pt x="9085" y="34147"/>
                  </a:lnTo>
                  <a:lnTo>
                    <a:pt x="9085" y="34171"/>
                  </a:lnTo>
                  <a:lnTo>
                    <a:pt x="9157" y="34171"/>
                  </a:lnTo>
                  <a:lnTo>
                    <a:pt x="9157" y="34219"/>
                  </a:lnTo>
                  <a:lnTo>
                    <a:pt x="9205" y="34219"/>
                  </a:lnTo>
                  <a:lnTo>
                    <a:pt x="9205" y="34268"/>
                  </a:lnTo>
                  <a:lnTo>
                    <a:pt x="9229" y="34268"/>
                  </a:lnTo>
                  <a:lnTo>
                    <a:pt x="9229" y="34292"/>
                  </a:lnTo>
                  <a:lnTo>
                    <a:pt x="9326" y="34292"/>
                  </a:lnTo>
                  <a:lnTo>
                    <a:pt x="9326" y="34340"/>
                  </a:lnTo>
                  <a:lnTo>
                    <a:pt x="9350" y="34340"/>
                  </a:lnTo>
                  <a:lnTo>
                    <a:pt x="9350" y="34388"/>
                  </a:lnTo>
                  <a:lnTo>
                    <a:pt x="9398" y="34388"/>
                  </a:lnTo>
                  <a:lnTo>
                    <a:pt x="9398" y="34412"/>
                  </a:lnTo>
                  <a:lnTo>
                    <a:pt x="9446" y="34412"/>
                  </a:lnTo>
                  <a:lnTo>
                    <a:pt x="9446" y="34460"/>
                  </a:lnTo>
                  <a:lnTo>
                    <a:pt x="9519" y="34460"/>
                  </a:lnTo>
                  <a:lnTo>
                    <a:pt x="9519" y="34509"/>
                  </a:lnTo>
                  <a:lnTo>
                    <a:pt x="9567" y="34509"/>
                  </a:lnTo>
                  <a:lnTo>
                    <a:pt x="9567" y="34533"/>
                  </a:lnTo>
                  <a:lnTo>
                    <a:pt x="9591" y="34533"/>
                  </a:lnTo>
                  <a:lnTo>
                    <a:pt x="9591" y="34581"/>
                  </a:lnTo>
                  <a:lnTo>
                    <a:pt x="9639" y="34581"/>
                  </a:lnTo>
                  <a:lnTo>
                    <a:pt x="9639" y="34629"/>
                  </a:lnTo>
                  <a:lnTo>
                    <a:pt x="9711" y="34629"/>
                  </a:lnTo>
                  <a:lnTo>
                    <a:pt x="9711" y="34653"/>
                  </a:lnTo>
                  <a:lnTo>
                    <a:pt x="9760" y="34653"/>
                  </a:lnTo>
                  <a:lnTo>
                    <a:pt x="9760" y="34701"/>
                  </a:lnTo>
                  <a:lnTo>
                    <a:pt x="9808" y="34701"/>
                  </a:lnTo>
                  <a:lnTo>
                    <a:pt x="9808" y="34750"/>
                  </a:lnTo>
                  <a:lnTo>
                    <a:pt x="9832" y="34750"/>
                  </a:lnTo>
                  <a:lnTo>
                    <a:pt x="9832" y="34774"/>
                  </a:lnTo>
                  <a:lnTo>
                    <a:pt x="9928" y="34774"/>
                  </a:lnTo>
                  <a:lnTo>
                    <a:pt x="9928" y="34822"/>
                  </a:lnTo>
                  <a:lnTo>
                    <a:pt x="9952" y="34822"/>
                  </a:lnTo>
                  <a:lnTo>
                    <a:pt x="9952" y="34870"/>
                  </a:lnTo>
                  <a:lnTo>
                    <a:pt x="10001" y="34870"/>
                  </a:lnTo>
                  <a:lnTo>
                    <a:pt x="10001" y="34894"/>
                  </a:lnTo>
                  <a:lnTo>
                    <a:pt x="10049" y="34894"/>
                  </a:lnTo>
                  <a:lnTo>
                    <a:pt x="10049" y="34942"/>
                  </a:lnTo>
                  <a:lnTo>
                    <a:pt x="10121" y="34942"/>
                  </a:lnTo>
                  <a:lnTo>
                    <a:pt x="10121" y="34991"/>
                  </a:lnTo>
                  <a:lnTo>
                    <a:pt x="10169" y="34991"/>
                  </a:lnTo>
                  <a:lnTo>
                    <a:pt x="10169" y="35015"/>
                  </a:lnTo>
                  <a:lnTo>
                    <a:pt x="10193" y="35015"/>
                  </a:lnTo>
                  <a:lnTo>
                    <a:pt x="10193" y="35063"/>
                  </a:lnTo>
                  <a:lnTo>
                    <a:pt x="10290" y="35063"/>
                  </a:lnTo>
                  <a:lnTo>
                    <a:pt x="10290" y="35111"/>
                  </a:lnTo>
                  <a:lnTo>
                    <a:pt x="10314" y="35111"/>
                  </a:lnTo>
                  <a:lnTo>
                    <a:pt x="10314" y="35135"/>
                  </a:lnTo>
                  <a:lnTo>
                    <a:pt x="10362" y="35135"/>
                  </a:lnTo>
                  <a:lnTo>
                    <a:pt x="10362" y="35183"/>
                  </a:lnTo>
                  <a:lnTo>
                    <a:pt x="10410" y="35183"/>
                  </a:lnTo>
                  <a:lnTo>
                    <a:pt x="10410" y="35232"/>
                  </a:lnTo>
                  <a:lnTo>
                    <a:pt x="10482" y="35232"/>
                  </a:lnTo>
                  <a:lnTo>
                    <a:pt x="10482" y="35256"/>
                  </a:lnTo>
                  <a:lnTo>
                    <a:pt x="10531" y="35256"/>
                  </a:lnTo>
                  <a:lnTo>
                    <a:pt x="10531" y="35304"/>
                  </a:lnTo>
                  <a:lnTo>
                    <a:pt x="10555" y="35304"/>
                  </a:lnTo>
                  <a:lnTo>
                    <a:pt x="10555" y="35352"/>
                  </a:lnTo>
                  <a:lnTo>
                    <a:pt x="10603" y="35352"/>
                  </a:lnTo>
                  <a:lnTo>
                    <a:pt x="10603" y="35376"/>
                  </a:lnTo>
                  <a:lnTo>
                    <a:pt x="10675" y="35376"/>
                  </a:lnTo>
                  <a:lnTo>
                    <a:pt x="10675" y="35424"/>
                  </a:lnTo>
                  <a:lnTo>
                    <a:pt x="10723" y="35424"/>
                  </a:lnTo>
                  <a:lnTo>
                    <a:pt x="10723" y="35473"/>
                  </a:lnTo>
                  <a:lnTo>
                    <a:pt x="10772" y="35473"/>
                  </a:lnTo>
                  <a:lnTo>
                    <a:pt x="10772" y="35497"/>
                  </a:lnTo>
                  <a:lnTo>
                    <a:pt x="10796" y="35497"/>
                  </a:lnTo>
                  <a:lnTo>
                    <a:pt x="10796" y="35545"/>
                  </a:lnTo>
                  <a:lnTo>
                    <a:pt x="10892" y="35545"/>
                  </a:lnTo>
                  <a:lnTo>
                    <a:pt x="10892" y="35593"/>
                  </a:lnTo>
                  <a:lnTo>
                    <a:pt x="10916" y="35593"/>
                  </a:lnTo>
                  <a:lnTo>
                    <a:pt x="10916" y="35617"/>
                  </a:lnTo>
                  <a:lnTo>
                    <a:pt x="10964" y="35617"/>
                  </a:lnTo>
                  <a:lnTo>
                    <a:pt x="10964" y="35665"/>
                  </a:lnTo>
                  <a:lnTo>
                    <a:pt x="11013" y="35665"/>
                  </a:lnTo>
                  <a:lnTo>
                    <a:pt x="11013" y="35713"/>
                  </a:lnTo>
                  <a:lnTo>
                    <a:pt x="11085" y="35713"/>
                  </a:lnTo>
                  <a:lnTo>
                    <a:pt x="11085" y="35738"/>
                  </a:lnTo>
                  <a:lnTo>
                    <a:pt x="11133" y="35738"/>
                  </a:lnTo>
                  <a:lnTo>
                    <a:pt x="11133" y="35786"/>
                  </a:lnTo>
                  <a:lnTo>
                    <a:pt x="11254" y="35786"/>
                  </a:lnTo>
                  <a:lnTo>
                    <a:pt x="11254" y="35713"/>
                  </a:lnTo>
                  <a:lnTo>
                    <a:pt x="11278" y="35713"/>
                  </a:lnTo>
                  <a:lnTo>
                    <a:pt x="11278" y="35665"/>
                  </a:lnTo>
                  <a:lnTo>
                    <a:pt x="11326" y="35665"/>
                  </a:lnTo>
                  <a:lnTo>
                    <a:pt x="11326" y="35617"/>
                  </a:lnTo>
                  <a:lnTo>
                    <a:pt x="11374" y="35617"/>
                  </a:lnTo>
                  <a:lnTo>
                    <a:pt x="11374" y="35593"/>
                  </a:lnTo>
                  <a:lnTo>
                    <a:pt x="11398" y="35593"/>
                  </a:lnTo>
                  <a:lnTo>
                    <a:pt x="11398" y="35497"/>
                  </a:lnTo>
                  <a:lnTo>
                    <a:pt x="11446" y="35497"/>
                  </a:lnTo>
                  <a:lnTo>
                    <a:pt x="11446" y="35473"/>
                  </a:lnTo>
                  <a:lnTo>
                    <a:pt x="11495" y="35473"/>
                  </a:lnTo>
                  <a:lnTo>
                    <a:pt x="11495" y="35424"/>
                  </a:lnTo>
                  <a:lnTo>
                    <a:pt x="11567" y="35424"/>
                  </a:lnTo>
                  <a:lnTo>
                    <a:pt x="11567" y="35376"/>
                  </a:lnTo>
                  <a:lnTo>
                    <a:pt x="11615" y="35376"/>
                  </a:lnTo>
                  <a:lnTo>
                    <a:pt x="11615" y="35352"/>
                  </a:lnTo>
                  <a:lnTo>
                    <a:pt x="11687" y="35352"/>
                  </a:lnTo>
                  <a:lnTo>
                    <a:pt x="11687" y="35304"/>
                  </a:lnTo>
                  <a:lnTo>
                    <a:pt x="11736" y="35304"/>
                  </a:lnTo>
                  <a:lnTo>
                    <a:pt x="11736" y="35256"/>
                  </a:lnTo>
                  <a:lnTo>
                    <a:pt x="11808" y="35256"/>
                  </a:lnTo>
                  <a:lnTo>
                    <a:pt x="11808" y="35232"/>
                  </a:lnTo>
                  <a:lnTo>
                    <a:pt x="11977" y="35232"/>
                  </a:lnTo>
                  <a:lnTo>
                    <a:pt x="11977" y="35183"/>
                  </a:lnTo>
                  <a:lnTo>
                    <a:pt x="12338" y="35183"/>
                  </a:lnTo>
                  <a:lnTo>
                    <a:pt x="12338" y="35232"/>
                  </a:lnTo>
                  <a:lnTo>
                    <a:pt x="12458" y="35232"/>
                  </a:lnTo>
                  <a:lnTo>
                    <a:pt x="12458" y="35256"/>
                  </a:lnTo>
                  <a:lnTo>
                    <a:pt x="12531" y="35256"/>
                  </a:lnTo>
                  <a:lnTo>
                    <a:pt x="12531" y="35304"/>
                  </a:lnTo>
                  <a:lnTo>
                    <a:pt x="12603" y="35304"/>
                  </a:lnTo>
                  <a:lnTo>
                    <a:pt x="12603" y="35352"/>
                  </a:lnTo>
                  <a:lnTo>
                    <a:pt x="12699" y="35352"/>
                  </a:lnTo>
                  <a:lnTo>
                    <a:pt x="12699" y="35376"/>
                  </a:lnTo>
                  <a:lnTo>
                    <a:pt x="12724" y="35376"/>
                  </a:lnTo>
                  <a:lnTo>
                    <a:pt x="12724" y="35424"/>
                  </a:lnTo>
                  <a:lnTo>
                    <a:pt x="12772" y="35424"/>
                  </a:lnTo>
                  <a:lnTo>
                    <a:pt x="12772" y="35473"/>
                  </a:lnTo>
                  <a:lnTo>
                    <a:pt x="12844" y="35473"/>
                  </a:lnTo>
                  <a:lnTo>
                    <a:pt x="12844" y="35497"/>
                  </a:lnTo>
                  <a:lnTo>
                    <a:pt x="12892" y="35497"/>
                  </a:lnTo>
                  <a:lnTo>
                    <a:pt x="12892" y="35545"/>
                  </a:lnTo>
                  <a:lnTo>
                    <a:pt x="12940" y="35545"/>
                  </a:lnTo>
                  <a:lnTo>
                    <a:pt x="12940" y="35593"/>
                  </a:lnTo>
                  <a:lnTo>
                    <a:pt x="12965" y="35593"/>
                  </a:lnTo>
                  <a:lnTo>
                    <a:pt x="12965" y="35617"/>
                  </a:lnTo>
                  <a:lnTo>
                    <a:pt x="13061" y="35617"/>
                  </a:lnTo>
                  <a:lnTo>
                    <a:pt x="13061" y="35665"/>
                  </a:lnTo>
                  <a:lnTo>
                    <a:pt x="13085" y="35665"/>
                  </a:lnTo>
                  <a:lnTo>
                    <a:pt x="13085" y="35713"/>
                  </a:lnTo>
                  <a:lnTo>
                    <a:pt x="13133" y="35713"/>
                  </a:lnTo>
                  <a:lnTo>
                    <a:pt x="13133" y="35738"/>
                  </a:lnTo>
                  <a:lnTo>
                    <a:pt x="13181" y="35738"/>
                  </a:lnTo>
                  <a:lnTo>
                    <a:pt x="13181" y="35786"/>
                  </a:lnTo>
                  <a:lnTo>
                    <a:pt x="13254" y="35786"/>
                  </a:lnTo>
                  <a:lnTo>
                    <a:pt x="13254" y="35834"/>
                  </a:lnTo>
                  <a:lnTo>
                    <a:pt x="13302" y="35834"/>
                  </a:lnTo>
                  <a:lnTo>
                    <a:pt x="13302" y="35858"/>
                  </a:lnTo>
                  <a:lnTo>
                    <a:pt x="13326" y="35858"/>
                  </a:lnTo>
                  <a:lnTo>
                    <a:pt x="13326" y="35906"/>
                  </a:lnTo>
                  <a:lnTo>
                    <a:pt x="13422" y="35906"/>
                  </a:lnTo>
                  <a:lnTo>
                    <a:pt x="13422" y="35954"/>
                  </a:lnTo>
                  <a:lnTo>
                    <a:pt x="13446" y="35954"/>
                  </a:lnTo>
                  <a:lnTo>
                    <a:pt x="13446" y="35979"/>
                  </a:lnTo>
                  <a:lnTo>
                    <a:pt x="13495" y="35979"/>
                  </a:lnTo>
                  <a:lnTo>
                    <a:pt x="13495" y="36027"/>
                  </a:lnTo>
                  <a:lnTo>
                    <a:pt x="13543" y="36027"/>
                  </a:lnTo>
                  <a:lnTo>
                    <a:pt x="13543" y="36075"/>
                  </a:lnTo>
                  <a:lnTo>
                    <a:pt x="13615" y="36075"/>
                  </a:lnTo>
                  <a:lnTo>
                    <a:pt x="13615" y="36099"/>
                  </a:lnTo>
                  <a:lnTo>
                    <a:pt x="13663" y="36099"/>
                  </a:lnTo>
                  <a:lnTo>
                    <a:pt x="13663" y="36147"/>
                  </a:lnTo>
                  <a:lnTo>
                    <a:pt x="13687" y="36147"/>
                  </a:lnTo>
                  <a:lnTo>
                    <a:pt x="13687" y="36195"/>
                  </a:lnTo>
                  <a:lnTo>
                    <a:pt x="13736" y="36195"/>
                  </a:lnTo>
                  <a:lnTo>
                    <a:pt x="13736" y="36220"/>
                  </a:lnTo>
                  <a:lnTo>
                    <a:pt x="13808" y="36220"/>
                  </a:lnTo>
                  <a:lnTo>
                    <a:pt x="13808" y="36268"/>
                  </a:lnTo>
                  <a:lnTo>
                    <a:pt x="13856" y="36268"/>
                  </a:lnTo>
                  <a:lnTo>
                    <a:pt x="13856" y="36316"/>
                  </a:lnTo>
                  <a:lnTo>
                    <a:pt x="13904" y="36316"/>
                  </a:lnTo>
                  <a:lnTo>
                    <a:pt x="13904" y="36340"/>
                  </a:lnTo>
                  <a:lnTo>
                    <a:pt x="13928" y="36340"/>
                  </a:lnTo>
                  <a:lnTo>
                    <a:pt x="13928" y="36388"/>
                  </a:lnTo>
                  <a:lnTo>
                    <a:pt x="14025" y="36388"/>
                  </a:lnTo>
                  <a:lnTo>
                    <a:pt x="14025" y="36436"/>
                  </a:lnTo>
                  <a:lnTo>
                    <a:pt x="14049" y="36436"/>
                  </a:lnTo>
                  <a:lnTo>
                    <a:pt x="14049" y="36461"/>
                  </a:lnTo>
                  <a:lnTo>
                    <a:pt x="14097" y="36461"/>
                  </a:lnTo>
                  <a:lnTo>
                    <a:pt x="14097" y="36509"/>
                  </a:lnTo>
                  <a:lnTo>
                    <a:pt x="14145" y="36509"/>
                  </a:lnTo>
                  <a:lnTo>
                    <a:pt x="14145" y="36557"/>
                  </a:lnTo>
                  <a:lnTo>
                    <a:pt x="14218" y="36557"/>
                  </a:lnTo>
                  <a:lnTo>
                    <a:pt x="14218" y="36581"/>
                  </a:lnTo>
                  <a:lnTo>
                    <a:pt x="14266" y="36581"/>
                  </a:lnTo>
                  <a:lnTo>
                    <a:pt x="14266" y="36629"/>
                  </a:lnTo>
                  <a:lnTo>
                    <a:pt x="14290" y="36629"/>
                  </a:lnTo>
                  <a:lnTo>
                    <a:pt x="14290" y="36677"/>
                  </a:lnTo>
                  <a:lnTo>
                    <a:pt x="14338" y="36677"/>
                  </a:lnTo>
                  <a:lnTo>
                    <a:pt x="14338" y="36701"/>
                  </a:lnTo>
                  <a:lnTo>
                    <a:pt x="14410" y="36701"/>
                  </a:lnTo>
                  <a:lnTo>
                    <a:pt x="14410" y="36750"/>
                  </a:lnTo>
                  <a:lnTo>
                    <a:pt x="14459" y="36750"/>
                  </a:lnTo>
                  <a:lnTo>
                    <a:pt x="14459" y="36798"/>
                  </a:lnTo>
                  <a:lnTo>
                    <a:pt x="14507" y="36798"/>
                  </a:lnTo>
                  <a:lnTo>
                    <a:pt x="14507" y="36822"/>
                  </a:lnTo>
                  <a:lnTo>
                    <a:pt x="14579" y="36822"/>
                  </a:lnTo>
                  <a:lnTo>
                    <a:pt x="14579" y="36870"/>
                  </a:lnTo>
                  <a:lnTo>
                    <a:pt x="14627" y="36870"/>
                  </a:lnTo>
                  <a:lnTo>
                    <a:pt x="14627" y="36918"/>
                  </a:lnTo>
                  <a:lnTo>
                    <a:pt x="14651" y="36918"/>
                  </a:lnTo>
                  <a:lnTo>
                    <a:pt x="14651" y="36942"/>
                  </a:lnTo>
                  <a:lnTo>
                    <a:pt x="14700" y="36942"/>
                  </a:lnTo>
                  <a:lnTo>
                    <a:pt x="14700" y="36991"/>
                  </a:lnTo>
                  <a:lnTo>
                    <a:pt x="14772" y="36991"/>
                  </a:lnTo>
                  <a:lnTo>
                    <a:pt x="14772" y="37039"/>
                  </a:lnTo>
                  <a:lnTo>
                    <a:pt x="14820" y="37039"/>
                  </a:lnTo>
                  <a:lnTo>
                    <a:pt x="14820" y="37063"/>
                  </a:lnTo>
                  <a:lnTo>
                    <a:pt x="14868" y="37063"/>
                  </a:lnTo>
                  <a:lnTo>
                    <a:pt x="14868" y="37111"/>
                  </a:lnTo>
                  <a:lnTo>
                    <a:pt x="14892" y="37111"/>
                  </a:lnTo>
                  <a:lnTo>
                    <a:pt x="14892" y="37159"/>
                  </a:lnTo>
                  <a:lnTo>
                    <a:pt x="14989" y="37159"/>
                  </a:lnTo>
                  <a:lnTo>
                    <a:pt x="14989" y="37183"/>
                  </a:lnTo>
                  <a:lnTo>
                    <a:pt x="15013" y="37183"/>
                  </a:lnTo>
                  <a:lnTo>
                    <a:pt x="15013" y="37232"/>
                  </a:lnTo>
                  <a:lnTo>
                    <a:pt x="15061" y="37232"/>
                  </a:lnTo>
                  <a:lnTo>
                    <a:pt x="15061" y="37280"/>
                  </a:lnTo>
                  <a:lnTo>
                    <a:pt x="15109" y="37280"/>
                  </a:lnTo>
                  <a:lnTo>
                    <a:pt x="15109" y="37304"/>
                  </a:lnTo>
                  <a:lnTo>
                    <a:pt x="15182" y="37304"/>
                  </a:lnTo>
                  <a:lnTo>
                    <a:pt x="15182" y="37352"/>
                  </a:lnTo>
                  <a:lnTo>
                    <a:pt x="15230" y="37352"/>
                  </a:lnTo>
                  <a:lnTo>
                    <a:pt x="15230" y="37400"/>
                  </a:lnTo>
                  <a:lnTo>
                    <a:pt x="15254" y="37400"/>
                  </a:lnTo>
                  <a:lnTo>
                    <a:pt x="15254" y="37424"/>
                  </a:lnTo>
                  <a:lnTo>
                    <a:pt x="15302" y="37424"/>
                  </a:lnTo>
                  <a:lnTo>
                    <a:pt x="15302" y="37473"/>
                  </a:lnTo>
                  <a:lnTo>
                    <a:pt x="15374" y="37473"/>
                  </a:lnTo>
                  <a:lnTo>
                    <a:pt x="15374" y="37521"/>
                  </a:lnTo>
                  <a:lnTo>
                    <a:pt x="15423" y="37521"/>
                  </a:lnTo>
                  <a:lnTo>
                    <a:pt x="15423" y="37545"/>
                  </a:lnTo>
                  <a:lnTo>
                    <a:pt x="15471" y="37545"/>
                  </a:lnTo>
                  <a:lnTo>
                    <a:pt x="15471" y="37593"/>
                  </a:lnTo>
                  <a:lnTo>
                    <a:pt x="15495" y="37593"/>
                  </a:lnTo>
                  <a:lnTo>
                    <a:pt x="15495" y="37641"/>
                  </a:lnTo>
                  <a:lnTo>
                    <a:pt x="15591" y="37641"/>
                  </a:lnTo>
                  <a:lnTo>
                    <a:pt x="15591" y="37665"/>
                  </a:lnTo>
                  <a:lnTo>
                    <a:pt x="15615" y="37665"/>
                  </a:lnTo>
                  <a:lnTo>
                    <a:pt x="15615" y="37714"/>
                  </a:lnTo>
                  <a:lnTo>
                    <a:pt x="15663" y="37714"/>
                  </a:lnTo>
                  <a:lnTo>
                    <a:pt x="15663" y="37762"/>
                  </a:lnTo>
                  <a:lnTo>
                    <a:pt x="15712" y="37762"/>
                  </a:lnTo>
                  <a:lnTo>
                    <a:pt x="15712" y="37786"/>
                  </a:lnTo>
                  <a:lnTo>
                    <a:pt x="15784" y="37786"/>
                  </a:lnTo>
                  <a:lnTo>
                    <a:pt x="15784" y="37834"/>
                  </a:lnTo>
                  <a:lnTo>
                    <a:pt x="15832" y="37834"/>
                  </a:lnTo>
                  <a:lnTo>
                    <a:pt x="15832" y="37882"/>
                  </a:lnTo>
                  <a:lnTo>
                    <a:pt x="15856" y="37882"/>
                  </a:lnTo>
                  <a:lnTo>
                    <a:pt x="15856" y="37906"/>
                  </a:lnTo>
                  <a:lnTo>
                    <a:pt x="15953" y="37906"/>
                  </a:lnTo>
                  <a:lnTo>
                    <a:pt x="15953" y="37955"/>
                  </a:lnTo>
                  <a:lnTo>
                    <a:pt x="15977" y="37955"/>
                  </a:lnTo>
                  <a:lnTo>
                    <a:pt x="15977" y="38003"/>
                  </a:lnTo>
                  <a:lnTo>
                    <a:pt x="16025" y="38003"/>
                  </a:lnTo>
                  <a:lnTo>
                    <a:pt x="16025" y="38027"/>
                  </a:lnTo>
                  <a:lnTo>
                    <a:pt x="16073" y="38027"/>
                  </a:lnTo>
                  <a:lnTo>
                    <a:pt x="16073" y="38075"/>
                  </a:lnTo>
                  <a:lnTo>
                    <a:pt x="16145" y="38075"/>
                  </a:lnTo>
                  <a:lnTo>
                    <a:pt x="16145" y="38123"/>
                  </a:lnTo>
                  <a:lnTo>
                    <a:pt x="16194" y="38123"/>
                  </a:lnTo>
                  <a:lnTo>
                    <a:pt x="16194" y="38147"/>
                  </a:lnTo>
                  <a:lnTo>
                    <a:pt x="16218" y="38147"/>
                  </a:lnTo>
                  <a:lnTo>
                    <a:pt x="16218" y="38196"/>
                  </a:lnTo>
                  <a:lnTo>
                    <a:pt x="16266" y="38196"/>
                  </a:lnTo>
                  <a:lnTo>
                    <a:pt x="16266" y="38244"/>
                  </a:lnTo>
                  <a:lnTo>
                    <a:pt x="16338" y="38244"/>
                  </a:lnTo>
                  <a:lnTo>
                    <a:pt x="16338" y="38268"/>
                  </a:lnTo>
                  <a:lnTo>
                    <a:pt x="16386" y="38268"/>
                  </a:lnTo>
                  <a:lnTo>
                    <a:pt x="16386" y="38316"/>
                  </a:lnTo>
                  <a:lnTo>
                    <a:pt x="16435" y="38316"/>
                  </a:lnTo>
                  <a:lnTo>
                    <a:pt x="16435" y="38364"/>
                  </a:lnTo>
                  <a:lnTo>
                    <a:pt x="16459" y="38364"/>
                  </a:lnTo>
                  <a:lnTo>
                    <a:pt x="16459" y="38388"/>
                  </a:lnTo>
                  <a:lnTo>
                    <a:pt x="16555" y="38388"/>
                  </a:lnTo>
                  <a:lnTo>
                    <a:pt x="16555" y="38437"/>
                  </a:lnTo>
                  <a:lnTo>
                    <a:pt x="16579" y="38437"/>
                  </a:lnTo>
                  <a:lnTo>
                    <a:pt x="16579" y="38485"/>
                  </a:lnTo>
                  <a:lnTo>
                    <a:pt x="16627" y="38485"/>
                  </a:lnTo>
                  <a:lnTo>
                    <a:pt x="16627" y="38509"/>
                  </a:lnTo>
                  <a:lnTo>
                    <a:pt x="16676" y="38509"/>
                  </a:lnTo>
                  <a:lnTo>
                    <a:pt x="16676" y="38557"/>
                  </a:lnTo>
                  <a:lnTo>
                    <a:pt x="16748" y="38557"/>
                  </a:lnTo>
                  <a:lnTo>
                    <a:pt x="16748" y="38605"/>
                  </a:lnTo>
                  <a:lnTo>
                    <a:pt x="16796" y="38605"/>
                  </a:lnTo>
                  <a:lnTo>
                    <a:pt x="16796" y="38629"/>
                  </a:lnTo>
                  <a:lnTo>
                    <a:pt x="16820" y="38629"/>
                  </a:lnTo>
                  <a:lnTo>
                    <a:pt x="16820" y="38678"/>
                  </a:lnTo>
                  <a:lnTo>
                    <a:pt x="16868" y="38678"/>
                  </a:lnTo>
                  <a:lnTo>
                    <a:pt x="16868" y="38726"/>
                  </a:lnTo>
                  <a:lnTo>
                    <a:pt x="16941" y="38726"/>
                  </a:lnTo>
                  <a:lnTo>
                    <a:pt x="16941" y="38750"/>
                  </a:lnTo>
                  <a:lnTo>
                    <a:pt x="16989" y="38750"/>
                  </a:lnTo>
                  <a:lnTo>
                    <a:pt x="16989" y="38798"/>
                  </a:lnTo>
                  <a:lnTo>
                    <a:pt x="17037" y="38798"/>
                  </a:lnTo>
                  <a:lnTo>
                    <a:pt x="17037" y="38846"/>
                  </a:lnTo>
                  <a:lnTo>
                    <a:pt x="17109" y="38846"/>
                  </a:lnTo>
                  <a:lnTo>
                    <a:pt x="17109" y="38870"/>
                  </a:lnTo>
                  <a:lnTo>
                    <a:pt x="17158" y="38870"/>
                  </a:lnTo>
                  <a:lnTo>
                    <a:pt x="17158" y="38918"/>
                  </a:lnTo>
                  <a:lnTo>
                    <a:pt x="17182" y="38918"/>
                  </a:lnTo>
                  <a:lnTo>
                    <a:pt x="17182" y="38967"/>
                  </a:lnTo>
                  <a:lnTo>
                    <a:pt x="17230" y="38967"/>
                  </a:lnTo>
                  <a:lnTo>
                    <a:pt x="17230" y="38991"/>
                  </a:lnTo>
                  <a:lnTo>
                    <a:pt x="17302" y="38991"/>
                  </a:lnTo>
                  <a:lnTo>
                    <a:pt x="17302" y="39039"/>
                  </a:lnTo>
                  <a:lnTo>
                    <a:pt x="17350" y="39039"/>
                  </a:lnTo>
                  <a:lnTo>
                    <a:pt x="17350" y="39087"/>
                  </a:lnTo>
                  <a:lnTo>
                    <a:pt x="17399" y="39087"/>
                  </a:lnTo>
                  <a:lnTo>
                    <a:pt x="17399" y="39111"/>
                  </a:lnTo>
                  <a:lnTo>
                    <a:pt x="17423" y="39111"/>
                  </a:lnTo>
                  <a:lnTo>
                    <a:pt x="17423" y="39159"/>
                  </a:lnTo>
                  <a:lnTo>
                    <a:pt x="17519" y="39159"/>
                  </a:lnTo>
                  <a:lnTo>
                    <a:pt x="17519" y="39208"/>
                  </a:lnTo>
                  <a:lnTo>
                    <a:pt x="17543" y="39208"/>
                  </a:lnTo>
                  <a:lnTo>
                    <a:pt x="17543" y="39232"/>
                  </a:lnTo>
                  <a:lnTo>
                    <a:pt x="17591" y="39232"/>
                  </a:lnTo>
                  <a:lnTo>
                    <a:pt x="17591" y="39280"/>
                  </a:lnTo>
                  <a:lnTo>
                    <a:pt x="17639" y="39280"/>
                  </a:lnTo>
                  <a:lnTo>
                    <a:pt x="17639" y="39328"/>
                  </a:lnTo>
                  <a:lnTo>
                    <a:pt x="17712" y="39328"/>
                  </a:lnTo>
                  <a:lnTo>
                    <a:pt x="17712" y="39352"/>
                  </a:lnTo>
                  <a:lnTo>
                    <a:pt x="17760" y="39352"/>
                  </a:lnTo>
                  <a:lnTo>
                    <a:pt x="17760" y="39400"/>
                  </a:lnTo>
                  <a:lnTo>
                    <a:pt x="17784" y="39400"/>
                  </a:lnTo>
                  <a:lnTo>
                    <a:pt x="17784" y="39449"/>
                  </a:lnTo>
                  <a:lnTo>
                    <a:pt x="17832" y="39449"/>
                  </a:lnTo>
                  <a:lnTo>
                    <a:pt x="17832" y="39473"/>
                  </a:lnTo>
                  <a:lnTo>
                    <a:pt x="17905" y="39473"/>
                  </a:lnTo>
                  <a:lnTo>
                    <a:pt x="17905" y="39521"/>
                  </a:lnTo>
                  <a:lnTo>
                    <a:pt x="17953" y="39521"/>
                  </a:lnTo>
                  <a:lnTo>
                    <a:pt x="17953" y="39569"/>
                  </a:lnTo>
                  <a:lnTo>
                    <a:pt x="18001" y="39569"/>
                  </a:lnTo>
                  <a:lnTo>
                    <a:pt x="18001" y="39593"/>
                  </a:lnTo>
                  <a:lnTo>
                    <a:pt x="18025" y="39593"/>
                  </a:lnTo>
                  <a:lnTo>
                    <a:pt x="18025" y="39641"/>
                  </a:lnTo>
                  <a:lnTo>
                    <a:pt x="18121" y="39641"/>
                  </a:lnTo>
                  <a:lnTo>
                    <a:pt x="18121" y="39690"/>
                  </a:lnTo>
                  <a:lnTo>
                    <a:pt x="18146" y="39690"/>
                  </a:lnTo>
                  <a:lnTo>
                    <a:pt x="18146" y="39714"/>
                  </a:lnTo>
                  <a:lnTo>
                    <a:pt x="18194" y="39714"/>
                  </a:lnTo>
                  <a:lnTo>
                    <a:pt x="18194" y="39762"/>
                  </a:lnTo>
                  <a:lnTo>
                    <a:pt x="18266" y="39762"/>
                  </a:lnTo>
                  <a:lnTo>
                    <a:pt x="18266" y="39810"/>
                  </a:lnTo>
                  <a:lnTo>
                    <a:pt x="18314" y="39810"/>
                  </a:lnTo>
                  <a:lnTo>
                    <a:pt x="18314" y="39834"/>
                  </a:lnTo>
                  <a:lnTo>
                    <a:pt x="18362" y="39834"/>
                  </a:lnTo>
                  <a:lnTo>
                    <a:pt x="18362" y="39882"/>
                  </a:lnTo>
                  <a:lnTo>
                    <a:pt x="18387" y="39882"/>
                  </a:lnTo>
                  <a:lnTo>
                    <a:pt x="18387" y="39931"/>
                  </a:lnTo>
                  <a:lnTo>
                    <a:pt x="18483" y="39931"/>
                  </a:lnTo>
                  <a:lnTo>
                    <a:pt x="18483" y="39955"/>
                  </a:lnTo>
                  <a:lnTo>
                    <a:pt x="18507" y="39955"/>
                  </a:lnTo>
                  <a:lnTo>
                    <a:pt x="18507" y="40003"/>
                  </a:lnTo>
                  <a:lnTo>
                    <a:pt x="18555" y="40003"/>
                  </a:lnTo>
                  <a:lnTo>
                    <a:pt x="18555" y="40051"/>
                  </a:lnTo>
                  <a:lnTo>
                    <a:pt x="18603" y="40051"/>
                  </a:lnTo>
                  <a:lnTo>
                    <a:pt x="18603" y="40075"/>
                  </a:lnTo>
                  <a:lnTo>
                    <a:pt x="18676" y="40075"/>
                  </a:lnTo>
                  <a:lnTo>
                    <a:pt x="18676" y="40123"/>
                  </a:lnTo>
                  <a:lnTo>
                    <a:pt x="18724" y="40123"/>
                  </a:lnTo>
                  <a:lnTo>
                    <a:pt x="18724" y="40172"/>
                  </a:lnTo>
                  <a:lnTo>
                    <a:pt x="18748" y="40172"/>
                  </a:lnTo>
                  <a:lnTo>
                    <a:pt x="18748" y="40196"/>
                  </a:lnTo>
                  <a:lnTo>
                    <a:pt x="18796" y="40196"/>
                  </a:lnTo>
                  <a:lnTo>
                    <a:pt x="18796" y="40244"/>
                  </a:lnTo>
                  <a:lnTo>
                    <a:pt x="18868" y="40244"/>
                  </a:lnTo>
                  <a:lnTo>
                    <a:pt x="18868" y="40292"/>
                  </a:lnTo>
                  <a:lnTo>
                    <a:pt x="18917" y="40292"/>
                  </a:lnTo>
                  <a:lnTo>
                    <a:pt x="18917" y="40316"/>
                  </a:lnTo>
                  <a:lnTo>
                    <a:pt x="18965" y="40316"/>
                  </a:lnTo>
                  <a:lnTo>
                    <a:pt x="18965" y="40364"/>
                  </a:lnTo>
                  <a:lnTo>
                    <a:pt x="18989" y="40364"/>
                  </a:lnTo>
                  <a:lnTo>
                    <a:pt x="18989" y="40413"/>
                  </a:lnTo>
                  <a:lnTo>
                    <a:pt x="19085" y="40413"/>
                  </a:lnTo>
                  <a:lnTo>
                    <a:pt x="19085" y="40437"/>
                  </a:lnTo>
                  <a:lnTo>
                    <a:pt x="19109" y="40437"/>
                  </a:lnTo>
                  <a:lnTo>
                    <a:pt x="19109" y="40485"/>
                  </a:lnTo>
                  <a:lnTo>
                    <a:pt x="19158" y="40485"/>
                  </a:lnTo>
                  <a:lnTo>
                    <a:pt x="19158" y="40533"/>
                  </a:lnTo>
                  <a:lnTo>
                    <a:pt x="19206" y="40533"/>
                  </a:lnTo>
                  <a:lnTo>
                    <a:pt x="19206" y="40557"/>
                  </a:lnTo>
                  <a:lnTo>
                    <a:pt x="19278" y="40557"/>
                  </a:lnTo>
                  <a:lnTo>
                    <a:pt x="19278" y="40605"/>
                  </a:lnTo>
                  <a:lnTo>
                    <a:pt x="19326" y="40605"/>
                  </a:lnTo>
                  <a:lnTo>
                    <a:pt x="19326" y="40654"/>
                  </a:lnTo>
                  <a:lnTo>
                    <a:pt x="19350" y="40654"/>
                  </a:lnTo>
                  <a:lnTo>
                    <a:pt x="19350" y="40678"/>
                  </a:lnTo>
                  <a:lnTo>
                    <a:pt x="19447" y="40678"/>
                  </a:lnTo>
                  <a:lnTo>
                    <a:pt x="19447" y="40726"/>
                  </a:lnTo>
                  <a:lnTo>
                    <a:pt x="19471" y="40726"/>
                  </a:lnTo>
                  <a:lnTo>
                    <a:pt x="19471" y="40774"/>
                  </a:lnTo>
                  <a:lnTo>
                    <a:pt x="19519" y="40774"/>
                  </a:lnTo>
                  <a:lnTo>
                    <a:pt x="19519" y="40798"/>
                  </a:lnTo>
                  <a:lnTo>
                    <a:pt x="19567" y="40798"/>
                  </a:lnTo>
                  <a:lnTo>
                    <a:pt x="19567" y="40846"/>
                  </a:lnTo>
                  <a:lnTo>
                    <a:pt x="19640" y="40846"/>
                  </a:lnTo>
                  <a:lnTo>
                    <a:pt x="19640" y="40894"/>
                  </a:lnTo>
                  <a:lnTo>
                    <a:pt x="19688" y="40894"/>
                  </a:lnTo>
                  <a:lnTo>
                    <a:pt x="19688" y="40919"/>
                  </a:lnTo>
                  <a:lnTo>
                    <a:pt x="19712" y="40919"/>
                  </a:lnTo>
                  <a:lnTo>
                    <a:pt x="19712" y="40967"/>
                  </a:lnTo>
                  <a:lnTo>
                    <a:pt x="19760" y="40967"/>
                  </a:lnTo>
                  <a:lnTo>
                    <a:pt x="19760" y="41015"/>
                  </a:lnTo>
                  <a:lnTo>
                    <a:pt x="19832" y="41015"/>
                  </a:lnTo>
                  <a:lnTo>
                    <a:pt x="19832" y="41039"/>
                  </a:lnTo>
                  <a:lnTo>
                    <a:pt x="19881" y="41039"/>
                  </a:lnTo>
                  <a:lnTo>
                    <a:pt x="19881" y="41087"/>
                  </a:lnTo>
                  <a:lnTo>
                    <a:pt x="19929" y="41087"/>
                  </a:lnTo>
                  <a:lnTo>
                    <a:pt x="19929" y="41135"/>
                  </a:lnTo>
                  <a:lnTo>
                    <a:pt x="19953" y="41135"/>
                  </a:lnTo>
                  <a:lnTo>
                    <a:pt x="19953" y="41160"/>
                  </a:lnTo>
                  <a:lnTo>
                    <a:pt x="20049" y="41160"/>
                  </a:lnTo>
                  <a:lnTo>
                    <a:pt x="20049" y="41208"/>
                  </a:lnTo>
                  <a:lnTo>
                    <a:pt x="20073" y="41208"/>
                  </a:lnTo>
                  <a:lnTo>
                    <a:pt x="20073" y="41256"/>
                  </a:lnTo>
                  <a:lnTo>
                    <a:pt x="20122" y="41256"/>
                  </a:lnTo>
                  <a:lnTo>
                    <a:pt x="20122" y="41280"/>
                  </a:lnTo>
                  <a:lnTo>
                    <a:pt x="20170" y="41280"/>
                  </a:lnTo>
                  <a:lnTo>
                    <a:pt x="20170" y="41328"/>
                  </a:lnTo>
                  <a:lnTo>
                    <a:pt x="20242" y="41328"/>
                  </a:lnTo>
                  <a:lnTo>
                    <a:pt x="20242" y="41376"/>
                  </a:lnTo>
                  <a:lnTo>
                    <a:pt x="20290" y="41376"/>
                  </a:lnTo>
                  <a:lnTo>
                    <a:pt x="20290" y="41401"/>
                  </a:lnTo>
                  <a:lnTo>
                    <a:pt x="20314" y="41401"/>
                  </a:lnTo>
                  <a:lnTo>
                    <a:pt x="20314" y="41449"/>
                  </a:lnTo>
                  <a:lnTo>
                    <a:pt x="20363" y="41449"/>
                  </a:lnTo>
                  <a:lnTo>
                    <a:pt x="20363" y="41497"/>
                  </a:lnTo>
                  <a:lnTo>
                    <a:pt x="20435" y="41497"/>
                  </a:lnTo>
                  <a:lnTo>
                    <a:pt x="20435" y="41521"/>
                  </a:lnTo>
                  <a:lnTo>
                    <a:pt x="20483" y="41521"/>
                  </a:lnTo>
                  <a:lnTo>
                    <a:pt x="20483" y="41569"/>
                  </a:lnTo>
                  <a:lnTo>
                    <a:pt x="20531" y="41569"/>
                  </a:lnTo>
                  <a:lnTo>
                    <a:pt x="20531" y="41617"/>
                  </a:lnTo>
                  <a:lnTo>
                    <a:pt x="20555" y="41617"/>
                  </a:lnTo>
                  <a:lnTo>
                    <a:pt x="20555" y="41642"/>
                  </a:lnTo>
                  <a:lnTo>
                    <a:pt x="20652" y="41642"/>
                  </a:lnTo>
                  <a:lnTo>
                    <a:pt x="20652" y="41690"/>
                  </a:lnTo>
                  <a:lnTo>
                    <a:pt x="20676" y="41690"/>
                  </a:lnTo>
                  <a:lnTo>
                    <a:pt x="20676" y="41738"/>
                  </a:lnTo>
                  <a:lnTo>
                    <a:pt x="20724" y="41738"/>
                  </a:lnTo>
                  <a:lnTo>
                    <a:pt x="20724" y="41762"/>
                  </a:lnTo>
                  <a:lnTo>
                    <a:pt x="20796" y="41762"/>
                  </a:lnTo>
                  <a:lnTo>
                    <a:pt x="20796" y="41810"/>
                  </a:lnTo>
                  <a:lnTo>
                    <a:pt x="20844" y="41810"/>
                  </a:lnTo>
                  <a:lnTo>
                    <a:pt x="20844" y="41858"/>
                  </a:lnTo>
                  <a:lnTo>
                    <a:pt x="20893" y="41858"/>
                  </a:lnTo>
                  <a:lnTo>
                    <a:pt x="20893" y="41882"/>
                  </a:lnTo>
                  <a:lnTo>
                    <a:pt x="20917" y="41882"/>
                  </a:lnTo>
                  <a:lnTo>
                    <a:pt x="20917" y="41931"/>
                  </a:lnTo>
                  <a:lnTo>
                    <a:pt x="21013" y="41931"/>
                  </a:lnTo>
                  <a:lnTo>
                    <a:pt x="21013" y="41979"/>
                  </a:lnTo>
                  <a:lnTo>
                    <a:pt x="21037" y="41979"/>
                  </a:lnTo>
                  <a:lnTo>
                    <a:pt x="21037" y="42003"/>
                  </a:lnTo>
                  <a:lnTo>
                    <a:pt x="21085" y="42003"/>
                  </a:lnTo>
                  <a:lnTo>
                    <a:pt x="21085" y="42051"/>
                  </a:lnTo>
                  <a:lnTo>
                    <a:pt x="21134" y="42051"/>
                  </a:lnTo>
                  <a:lnTo>
                    <a:pt x="21134" y="42099"/>
                  </a:lnTo>
                  <a:lnTo>
                    <a:pt x="21206" y="42099"/>
                  </a:lnTo>
                  <a:lnTo>
                    <a:pt x="21206" y="42123"/>
                  </a:lnTo>
                  <a:lnTo>
                    <a:pt x="21254" y="42123"/>
                  </a:lnTo>
                  <a:lnTo>
                    <a:pt x="21254" y="42172"/>
                  </a:lnTo>
                  <a:lnTo>
                    <a:pt x="21278" y="42172"/>
                  </a:lnTo>
                  <a:lnTo>
                    <a:pt x="21278" y="42220"/>
                  </a:lnTo>
                  <a:lnTo>
                    <a:pt x="21326" y="42220"/>
                  </a:lnTo>
                  <a:lnTo>
                    <a:pt x="21326" y="42244"/>
                  </a:lnTo>
                  <a:lnTo>
                    <a:pt x="21399" y="42244"/>
                  </a:lnTo>
                  <a:lnTo>
                    <a:pt x="21399" y="42292"/>
                  </a:lnTo>
                  <a:lnTo>
                    <a:pt x="21447" y="42292"/>
                  </a:lnTo>
                  <a:lnTo>
                    <a:pt x="21447" y="42340"/>
                  </a:lnTo>
                  <a:lnTo>
                    <a:pt x="21495" y="42340"/>
                  </a:lnTo>
                  <a:lnTo>
                    <a:pt x="21495" y="42364"/>
                  </a:lnTo>
                  <a:lnTo>
                    <a:pt x="21519" y="42364"/>
                  </a:lnTo>
                  <a:lnTo>
                    <a:pt x="21519" y="42413"/>
                  </a:lnTo>
                  <a:lnTo>
                    <a:pt x="21616" y="42413"/>
                  </a:lnTo>
                  <a:lnTo>
                    <a:pt x="21616" y="42461"/>
                  </a:lnTo>
                  <a:lnTo>
                    <a:pt x="21640" y="42461"/>
                  </a:lnTo>
                  <a:lnTo>
                    <a:pt x="21640" y="42485"/>
                  </a:lnTo>
                  <a:lnTo>
                    <a:pt x="21688" y="42485"/>
                  </a:lnTo>
                  <a:lnTo>
                    <a:pt x="21688" y="42533"/>
                  </a:lnTo>
                  <a:lnTo>
                    <a:pt x="21736" y="42533"/>
                  </a:lnTo>
                  <a:lnTo>
                    <a:pt x="21736" y="42581"/>
                  </a:lnTo>
                  <a:lnTo>
                    <a:pt x="21808" y="42581"/>
                  </a:lnTo>
                  <a:lnTo>
                    <a:pt x="21808" y="42605"/>
                  </a:lnTo>
                  <a:lnTo>
                    <a:pt x="21857" y="42605"/>
                  </a:lnTo>
                  <a:lnTo>
                    <a:pt x="21857" y="42654"/>
                  </a:lnTo>
                  <a:lnTo>
                    <a:pt x="21881" y="42654"/>
                  </a:lnTo>
                  <a:lnTo>
                    <a:pt x="21881" y="42702"/>
                  </a:lnTo>
                  <a:lnTo>
                    <a:pt x="21977" y="42702"/>
                  </a:lnTo>
                  <a:lnTo>
                    <a:pt x="21977" y="42726"/>
                  </a:lnTo>
                  <a:lnTo>
                    <a:pt x="22001" y="42726"/>
                  </a:lnTo>
                  <a:lnTo>
                    <a:pt x="22001" y="42774"/>
                  </a:lnTo>
                  <a:lnTo>
                    <a:pt x="22049" y="42774"/>
                  </a:lnTo>
                  <a:lnTo>
                    <a:pt x="22049" y="42822"/>
                  </a:lnTo>
                  <a:lnTo>
                    <a:pt x="22098" y="42822"/>
                  </a:lnTo>
                  <a:lnTo>
                    <a:pt x="22098" y="42846"/>
                  </a:lnTo>
                  <a:lnTo>
                    <a:pt x="22170" y="42846"/>
                  </a:lnTo>
                  <a:lnTo>
                    <a:pt x="22170" y="42895"/>
                  </a:lnTo>
                  <a:lnTo>
                    <a:pt x="22218" y="42895"/>
                  </a:lnTo>
                  <a:lnTo>
                    <a:pt x="22218" y="42943"/>
                  </a:lnTo>
                  <a:lnTo>
                    <a:pt x="22242" y="42943"/>
                  </a:lnTo>
                  <a:lnTo>
                    <a:pt x="22242" y="42967"/>
                  </a:lnTo>
                  <a:lnTo>
                    <a:pt x="22290" y="42967"/>
                  </a:lnTo>
                  <a:lnTo>
                    <a:pt x="22290" y="43015"/>
                  </a:lnTo>
                  <a:lnTo>
                    <a:pt x="22363" y="43015"/>
                  </a:lnTo>
                  <a:lnTo>
                    <a:pt x="22363" y="43063"/>
                  </a:lnTo>
                  <a:lnTo>
                    <a:pt x="22411" y="43063"/>
                  </a:lnTo>
                  <a:lnTo>
                    <a:pt x="22411" y="43087"/>
                  </a:lnTo>
                  <a:lnTo>
                    <a:pt x="22459" y="43087"/>
                  </a:lnTo>
                  <a:lnTo>
                    <a:pt x="22459" y="43136"/>
                  </a:lnTo>
                  <a:lnTo>
                    <a:pt x="22483" y="43136"/>
                  </a:lnTo>
                  <a:lnTo>
                    <a:pt x="22483" y="43184"/>
                  </a:lnTo>
                  <a:lnTo>
                    <a:pt x="22580" y="43184"/>
                  </a:lnTo>
                  <a:lnTo>
                    <a:pt x="22580" y="43208"/>
                  </a:lnTo>
                  <a:lnTo>
                    <a:pt x="22604" y="43208"/>
                  </a:lnTo>
                  <a:lnTo>
                    <a:pt x="22604" y="43256"/>
                  </a:lnTo>
                  <a:lnTo>
                    <a:pt x="22652" y="43256"/>
                  </a:lnTo>
                  <a:lnTo>
                    <a:pt x="22652" y="43304"/>
                  </a:lnTo>
                  <a:lnTo>
                    <a:pt x="22700" y="43304"/>
                  </a:lnTo>
                  <a:lnTo>
                    <a:pt x="22700" y="43328"/>
                  </a:lnTo>
                  <a:lnTo>
                    <a:pt x="22772" y="43328"/>
                  </a:lnTo>
                  <a:lnTo>
                    <a:pt x="22772" y="43377"/>
                  </a:lnTo>
                  <a:lnTo>
                    <a:pt x="22820" y="43377"/>
                  </a:lnTo>
                  <a:lnTo>
                    <a:pt x="22820" y="43425"/>
                  </a:lnTo>
                  <a:lnTo>
                    <a:pt x="22845" y="43425"/>
                  </a:lnTo>
                  <a:lnTo>
                    <a:pt x="22845" y="43449"/>
                  </a:lnTo>
                  <a:lnTo>
                    <a:pt x="22893" y="43449"/>
                  </a:lnTo>
                  <a:lnTo>
                    <a:pt x="22893" y="43497"/>
                  </a:lnTo>
                  <a:lnTo>
                    <a:pt x="22965" y="43497"/>
                  </a:lnTo>
                  <a:lnTo>
                    <a:pt x="22965" y="43545"/>
                  </a:lnTo>
                  <a:lnTo>
                    <a:pt x="23013" y="43545"/>
                  </a:lnTo>
                  <a:lnTo>
                    <a:pt x="23013" y="43569"/>
                  </a:lnTo>
                  <a:lnTo>
                    <a:pt x="23061" y="43569"/>
                  </a:lnTo>
                  <a:lnTo>
                    <a:pt x="23061" y="43666"/>
                  </a:lnTo>
                  <a:lnTo>
                    <a:pt x="23086" y="43666"/>
                  </a:lnTo>
                  <a:lnTo>
                    <a:pt x="23086" y="43690"/>
                  </a:lnTo>
                  <a:lnTo>
                    <a:pt x="23134" y="43690"/>
                  </a:lnTo>
                  <a:lnTo>
                    <a:pt x="23134" y="43738"/>
                  </a:lnTo>
                  <a:lnTo>
                    <a:pt x="23182" y="43738"/>
                  </a:lnTo>
                  <a:lnTo>
                    <a:pt x="23182" y="43810"/>
                  </a:lnTo>
                  <a:lnTo>
                    <a:pt x="23206" y="43810"/>
                  </a:lnTo>
                  <a:lnTo>
                    <a:pt x="23206" y="43931"/>
                  </a:lnTo>
                  <a:lnTo>
                    <a:pt x="23254" y="43931"/>
                  </a:lnTo>
                  <a:lnTo>
                    <a:pt x="23254" y="44051"/>
                  </a:lnTo>
                  <a:lnTo>
                    <a:pt x="23302" y="44051"/>
                  </a:lnTo>
                  <a:lnTo>
                    <a:pt x="23302" y="44340"/>
                  </a:lnTo>
                  <a:lnTo>
                    <a:pt x="23254" y="44340"/>
                  </a:lnTo>
                  <a:lnTo>
                    <a:pt x="23254" y="44533"/>
                  </a:lnTo>
                  <a:lnTo>
                    <a:pt x="23206" y="44533"/>
                  </a:lnTo>
                  <a:lnTo>
                    <a:pt x="23206" y="44630"/>
                  </a:lnTo>
                  <a:lnTo>
                    <a:pt x="23182" y="44630"/>
                  </a:lnTo>
                  <a:lnTo>
                    <a:pt x="23182" y="44702"/>
                  </a:lnTo>
                  <a:lnTo>
                    <a:pt x="23134" y="44702"/>
                  </a:lnTo>
                  <a:lnTo>
                    <a:pt x="23134" y="44774"/>
                  </a:lnTo>
                  <a:lnTo>
                    <a:pt x="23086" y="44774"/>
                  </a:lnTo>
                  <a:lnTo>
                    <a:pt x="23086" y="44822"/>
                  </a:lnTo>
                  <a:lnTo>
                    <a:pt x="23061" y="44822"/>
                  </a:lnTo>
                  <a:lnTo>
                    <a:pt x="23061" y="44871"/>
                  </a:lnTo>
                  <a:lnTo>
                    <a:pt x="23013" y="44871"/>
                  </a:lnTo>
                  <a:lnTo>
                    <a:pt x="23013" y="44895"/>
                  </a:lnTo>
                  <a:lnTo>
                    <a:pt x="22965" y="44895"/>
                  </a:lnTo>
                  <a:lnTo>
                    <a:pt x="22965" y="44991"/>
                  </a:lnTo>
                  <a:lnTo>
                    <a:pt x="22941" y="44991"/>
                  </a:lnTo>
                  <a:lnTo>
                    <a:pt x="22941" y="45015"/>
                  </a:lnTo>
                  <a:lnTo>
                    <a:pt x="22893" y="45015"/>
                  </a:lnTo>
                  <a:lnTo>
                    <a:pt x="22893" y="45112"/>
                  </a:lnTo>
                  <a:lnTo>
                    <a:pt x="22941" y="45112"/>
                  </a:lnTo>
                  <a:lnTo>
                    <a:pt x="22941" y="45136"/>
                  </a:lnTo>
                  <a:lnTo>
                    <a:pt x="22965" y="45136"/>
                  </a:lnTo>
                  <a:lnTo>
                    <a:pt x="22965" y="45184"/>
                  </a:lnTo>
                  <a:lnTo>
                    <a:pt x="23013" y="45184"/>
                  </a:lnTo>
                  <a:lnTo>
                    <a:pt x="23013" y="45232"/>
                  </a:lnTo>
                  <a:lnTo>
                    <a:pt x="23086" y="45232"/>
                  </a:lnTo>
                  <a:lnTo>
                    <a:pt x="23086" y="45256"/>
                  </a:lnTo>
                  <a:lnTo>
                    <a:pt x="23134" y="45256"/>
                  </a:lnTo>
                  <a:lnTo>
                    <a:pt x="23134" y="45304"/>
                  </a:lnTo>
                  <a:lnTo>
                    <a:pt x="23182" y="45304"/>
                  </a:lnTo>
                  <a:lnTo>
                    <a:pt x="23182" y="45353"/>
                  </a:lnTo>
                  <a:lnTo>
                    <a:pt x="23206" y="45353"/>
                  </a:lnTo>
                  <a:lnTo>
                    <a:pt x="23206" y="45377"/>
                  </a:lnTo>
                  <a:lnTo>
                    <a:pt x="23302" y="45377"/>
                  </a:lnTo>
                  <a:lnTo>
                    <a:pt x="23302" y="45425"/>
                  </a:lnTo>
                  <a:lnTo>
                    <a:pt x="23327" y="45425"/>
                  </a:lnTo>
                  <a:lnTo>
                    <a:pt x="23327" y="45473"/>
                  </a:lnTo>
                  <a:lnTo>
                    <a:pt x="23375" y="45473"/>
                  </a:lnTo>
                  <a:lnTo>
                    <a:pt x="23375" y="45497"/>
                  </a:lnTo>
                  <a:lnTo>
                    <a:pt x="23447" y="45497"/>
                  </a:lnTo>
                  <a:lnTo>
                    <a:pt x="23447" y="45545"/>
                  </a:lnTo>
                  <a:lnTo>
                    <a:pt x="23495" y="45545"/>
                  </a:lnTo>
                  <a:lnTo>
                    <a:pt x="23495" y="45594"/>
                  </a:lnTo>
                  <a:lnTo>
                    <a:pt x="23543" y="45594"/>
                  </a:lnTo>
                  <a:lnTo>
                    <a:pt x="23543" y="45618"/>
                  </a:lnTo>
                  <a:lnTo>
                    <a:pt x="23568" y="45618"/>
                  </a:lnTo>
                  <a:lnTo>
                    <a:pt x="23568" y="45666"/>
                  </a:lnTo>
                  <a:lnTo>
                    <a:pt x="23664" y="45666"/>
                  </a:lnTo>
                  <a:lnTo>
                    <a:pt x="23664" y="45714"/>
                  </a:lnTo>
                  <a:lnTo>
                    <a:pt x="23688" y="45714"/>
                  </a:lnTo>
                  <a:lnTo>
                    <a:pt x="23688" y="45738"/>
                  </a:lnTo>
                  <a:lnTo>
                    <a:pt x="23736" y="45738"/>
                  </a:lnTo>
                  <a:lnTo>
                    <a:pt x="23736" y="45786"/>
                  </a:lnTo>
                  <a:lnTo>
                    <a:pt x="23808" y="45786"/>
                  </a:lnTo>
                  <a:lnTo>
                    <a:pt x="23808" y="45835"/>
                  </a:lnTo>
                  <a:lnTo>
                    <a:pt x="23857" y="45835"/>
                  </a:lnTo>
                  <a:lnTo>
                    <a:pt x="23857" y="45859"/>
                  </a:lnTo>
                  <a:lnTo>
                    <a:pt x="23905" y="45859"/>
                  </a:lnTo>
                  <a:lnTo>
                    <a:pt x="23905" y="45907"/>
                  </a:lnTo>
                  <a:lnTo>
                    <a:pt x="23929" y="45907"/>
                  </a:lnTo>
                  <a:lnTo>
                    <a:pt x="23929" y="45955"/>
                  </a:lnTo>
                  <a:lnTo>
                    <a:pt x="24025" y="45955"/>
                  </a:lnTo>
                  <a:lnTo>
                    <a:pt x="24025" y="45979"/>
                  </a:lnTo>
                  <a:lnTo>
                    <a:pt x="24049" y="45979"/>
                  </a:lnTo>
                  <a:lnTo>
                    <a:pt x="24049" y="46027"/>
                  </a:lnTo>
                  <a:lnTo>
                    <a:pt x="24098" y="46027"/>
                  </a:lnTo>
                  <a:lnTo>
                    <a:pt x="24098" y="46075"/>
                  </a:lnTo>
                  <a:lnTo>
                    <a:pt x="24146" y="46075"/>
                  </a:lnTo>
                  <a:lnTo>
                    <a:pt x="24146" y="46100"/>
                  </a:lnTo>
                  <a:lnTo>
                    <a:pt x="24218" y="46100"/>
                  </a:lnTo>
                  <a:lnTo>
                    <a:pt x="24218" y="46148"/>
                  </a:lnTo>
                  <a:lnTo>
                    <a:pt x="24266" y="46148"/>
                  </a:lnTo>
                  <a:lnTo>
                    <a:pt x="24266" y="46196"/>
                  </a:lnTo>
                  <a:lnTo>
                    <a:pt x="24290" y="46196"/>
                  </a:lnTo>
                  <a:lnTo>
                    <a:pt x="24290" y="46220"/>
                  </a:lnTo>
                  <a:lnTo>
                    <a:pt x="24387" y="46220"/>
                  </a:lnTo>
                  <a:lnTo>
                    <a:pt x="24387" y="46268"/>
                  </a:lnTo>
                  <a:lnTo>
                    <a:pt x="24411" y="46268"/>
                  </a:lnTo>
                  <a:lnTo>
                    <a:pt x="24411" y="46316"/>
                  </a:lnTo>
                  <a:lnTo>
                    <a:pt x="24459" y="46316"/>
                  </a:lnTo>
                  <a:lnTo>
                    <a:pt x="24459" y="46341"/>
                  </a:lnTo>
                  <a:lnTo>
                    <a:pt x="24507" y="46341"/>
                  </a:lnTo>
                  <a:lnTo>
                    <a:pt x="24507" y="46389"/>
                  </a:lnTo>
                  <a:lnTo>
                    <a:pt x="24580" y="46389"/>
                  </a:lnTo>
                  <a:lnTo>
                    <a:pt x="24580" y="46437"/>
                  </a:lnTo>
                  <a:lnTo>
                    <a:pt x="24628" y="46437"/>
                  </a:lnTo>
                  <a:lnTo>
                    <a:pt x="24628" y="46461"/>
                  </a:lnTo>
                  <a:lnTo>
                    <a:pt x="24652" y="46461"/>
                  </a:lnTo>
                  <a:lnTo>
                    <a:pt x="24652" y="46509"/>
                  </a:lnTo>
                  <a:lnTo>
                    <a:pt x="24748" y="46509"/>
                  </a:lnTo>
                  <a:lnTo>
                    <a:pt x="24748" y="46557"/>
                  </a:lnTo>
                  <a:lnTo>
                    <a:pt x="24772" y="46557"/>
                  </a:lnTo>
                  <a:lnTo>
                    <a:pt x="24772" y="46582"/>
                  </a:lnTo>
                  <a:lnTo>
                    <a:pt x="24821" y="46582"/>
                  </a:lnTo>
                  <a:lnTo>
                    <a:pt x="24821" y="46630"/>
                  </a:lnTo>
                  <a:lnTo>
                    <a:pt x="24869" y="46630"/>
                  </a:lnTo>
                  <a:lnTo>
                    <a:pt x="24869" y="46678"/>
                  </a:lnTo>
                  <a:lnTo>
                    <a:pt x="24941" y="46678"/>
                  </a:lnTo>
                  <a:lnTo>
                    <a:pt x="24941" y="46702"/>
                  </a:lnTo>
                  <a:lnTo>
                    <a:pt x="24989" y="46702"/>
                  </a:lnTo>
                  <a:lnTo>
                    <a:pt x="24989" y="46750"/>
                  </a:lnTo>
                  <a:lnTo>
                    <a:pt x="25013" y="46750"/>
                  </a:lnTo>
                  <a:lnTo>
                    <a:pt x="25013" y="46798"/>
                  </a:lnTo>
                  <a:lnTo>
                    <a:pt x="25110" y="46798"/>
                  </a:lnTo>
                  <a:lnTo>
                    <a:pt x="25110" y="46823"/>
                  </a:lnTo>
                  <a:lnTo>
                    <a:pt x="25134" y="46823"/>
                  </a:lnTo>
                  <a:lnTo>
                    <a:pt x="25134" y="46871"/>
                  </a:lnTo>
                  <a:lnTo>
                    <a:pt x="25182" y="46871"/>
                  </a:lnTo>
                  <a:lnTo>
                    <a:pt x="25182" y="46919"/>
                  </a:lnTo>
                  <a:lnTo>
                    <a:pt x="25230" y="46919"/>
                  </a:lnTo>
                  <a:lnTo>
                    <a:pt x="25230" y="46943"/>
                  </a:lnTo>
                  <a:lnTo>
                    <a:pt x="25303" y="46943"/>
                  </a:lnTo>
                  <a:lnTo>
                    <a:pt x="25303" y="46991"/>
                  </a:lnTo>
                  <a:lnTo>
                    <a:pt x="25351" y="46991"/>
                  </a:lnTo>
                  <a:lnTo>
                    <a:pt x="25351" y="47039"/>
                  </a:lnTo>
                  <a:lnTo>
                    <a:pt x="25375" y="47039"/>
                  </a:lnTo>
                  <a:lnTo>
                    <a:pt x="25375" y="47063"/>
                  </a:lnTo>
                  <a:lnTo>
                    <a:pt x="25471" y="47063"/>
                  </a:lnTo>
                  <a:lnTo>
                    <a:pt x="25471" y="47112"/>
                  </a:lnTo>
                  <a:lnTo>
                    <a:pt x="25495" y="47112"/>
                  </a:lnTo>
                  <a:lnTo>
                    <a:pt x="25495" y="47160"/>
                  </a:lnTo>
                  <a:lnTo>
                    <a:pt x="25544" y="47160"/>
                  </a:lnTo>
                  <a:lnTo>
                    <a:pt x="25544" y="47184"/>
                  </a:lnTo>
                  <a:lnTo>
                    <a:pt x="25592" y="47184"/>
                  </a:lnTo>
                  <a:lnTo>
                    <a:pt x="25592" y="47232"/>
                  </a:lnTo>
                  <a:lnTo>
                    <a:pt x="25664" y="47232"/>
                  </a:lnTo>
                  <a:lnTo>
                    <a:pt x="25664" y="47280"/>
                  </a:lnTo>
                  <a:lnTo>
                    <a:pt x="25712" y="47280"/>
                  </a:lnTo>
                  <a:lnTo>
                    <a:pt x="25712" y="47304"/>
                  </a:lnTo>
                  <a:lnTo>
                    <a:pt x="25736" y="47304"/>
                  </a:lnTo>
                  <a:lnTo>
                    <a:pt x="25736" y="47353"/>
                  </a:lnTo>
                  <a:lnTo>
                    <a:pt x="25833" y="47353"/>
                  </a:lnTo>
                  <a:lnTo>
                    <a:pt x="25833" y="47401"/>
                  </a:lnTo>
                  <a:lnTo>
                    <a:pt x="25857" y="47401"/>
                  </a:lnTo>
                  <a:lnTo>
                    <a:pt x="25857" y="47425"/>
                  </a:lnTo>
                  <a:lnTo>
                    <a:pt x="25905" y="47425"/>
                  </a:lnTo>
                  <a:lnTo>
                    <a:pt x="25905" y="47473"/>
                  </a:lnTo>
                  <a:lnTo>
                    <a:pt x="25953" y="47473"/>
                  </a:lnTo>
                  <a:lnTo>
                    <a:pt x="25953" y="47521"/>
                  </a:lnTo>
                  <a:lnTo>
                    <a:pt x="26025" y="47521"/>
                  </a:lnTo>
                  <a:lnTo>
                    <a:pt x="26025" y="47545"/>
                  </a:lnTo>
                  <a:lnTo>
                    <a:pt x="26074" y="47545"/>
                  </a:lnTo>
                  <a:lnTo>
                    <a:pt x="26074" y="47594"/>
                  </a:lnTo>
                  <a:lnTo>
                    <a:pt x="26098" y="47594"/>
                  </a:lnTo>
                  <a:lnTo>
                    <a:pt x="26098" y="47642"/>
                  </a:lnTo>
                  <a:lnTo>
                    <a:pt x="26194" y="47642"/>
                  </a:lnTo>
                  <a:lnTo>
                    <a:pt x="26194" y="47666"/>
                  </a:lnTo>
                  <a:lnTo>
                    <a:pt x="26218" y="47666"/>
                  </a:lnTo>
                  <a:lnTo>
                    <a:pt x="26218" y="47714"/>
                  </a:lnTo>
                  <a:lnTo>
                    <a:pt x="26266" y="47714"/>
                  </a:lnTo>
                  <a:lnTo>
                    <a:pt x="26266" y="47762"/>
                  </a:lnTo>
                  <a:lnTo>
                    <a:pt x="26315" y="47762"/>
                  </a:lnTo>
                  <a:lnTo>
                    <a:pt x="26315" y="47786"/>
                  </a:lnTo>
                  <a:lnTo>
                    <a:pt x="26387" y="47786"/>
                  </a:lnTo>
                  <a:lnTo>
                    <a:pt x="26387" y="47835"/>
                  </a:lnTo>
                  <a:lnTo>
                    <a:pt x="26435" y="47835"/>
                  </a:lnTo>
                  <a:lnTo>
                    <a:pt x="26435" y="47883"/>
                  </a:lnTo>
                  <a:lnTo>
                    <a:pt x="26459" y="47883"/>
                  </a:lnTo>
                  <a:lnTo>
                    <a:pt x="26459" y="47907"/>
                  </a:lnTo>
                  <a:lnTo>
                    <a:pt x="26507" y="47907"/>
                  </a:lnTo>
                  <a:lnTo>
                    <a:pt x="26507" y="47955"/>
                  </a:lnTo>
                  <a:lnTo>
                    <a:pt x="26580" y="47955"/>
                  </a:lnTo>
                  <a:lnTo>
                    <a:pt x="26580" y="48003"/>
                  </a:lnTo>
                  <a:lnTo>
                    <a:pt x="26628" y="48003"/>
                  </a:lnTo>
                  <a:lnTo>
                    <a:pt x="26628" y="48027"/>
                  </a:lnTo>
                  <a:lnTo>
                    <a:pt x="26676" y="48027"/>
                  </a:lnTo>
                  <a:lnTo>
                    <a:pt x="26676" y="48076"/>
                  </a:lnTo>
                  <a:lnTo>
                    <a:pt x="26748" y="48076"/>
                  </a:lnTo>
                  <a:lnTo>
                    <a:pt x="26748" y="48124"/>
                  </a:lnTo>
                  <a:lnTo>
                    <a:pt x="26797" y="48124"/>
                  </a:lnTo>
                  <a:lnTo>
                    <a:pt x="26797" y="48148"/>
                  </a:lnTo>
                  <a:lnTo>
                    <a:pt x="26821" y="48148"/>
                  </a:lnTo>
                  <a:lnTo>
                    <a:pt x="26821" y="48196"/>
                  </a:lnTo>
                  <a:lnTo>
                    <a:pt x="26869" y="48196"/>
                  </a:lnTo>
                  <a:lnTo>
                    <a:pt x="26869" y="48244"/>
                  </a:lnTo>
                  <a:lnTo>
                    <a:pt x="26941" y="48244"/>
                  </a:lnTo>
                  <a:lnTo>
                    <a:pt x="26941" y="48268"/>
                  </a:lnTo>
                  <a:lnTo>
                    <a:pt x="26989" y="48268"/>
                  </a:lnTo>
                  <a:lnTo>
                    <a:pt x="26989" y="48317"/>
                  </a:lnTo>
                  <a:lnTo>
                    <a:pt x="27038" y="48317"/>
                  </a:lnTo>
                  <a:lnTo>
                    <a:pt x="27038" y="48365"/>
                  </a:lnTo>
                  <a:lnTo>
                    <a:pt x="27110" y="48365"/>
                  </a:lnTo>
                  <a:lnTo>
                    <a:pt x="27110" y="48389"/>
                  </a:lnTo>
                  <a:lnTo>
                    <a:pt x="27158" y="48389"/>
                  </a:lnTo>
                  <a:lnTo>
                    <a:pt x="27158" y="48437"/>
                  </a:lnTo>
                  <a:lnTo>
                    <a:pt x="27182" y="48437"/>
                  </a:lnTo>
                  <a:lnTo>
                    <a:pt x="27182" y="48485"/>
                  </a:lnTo>
                  <a:lnTo>
                    <a:pt x="27230" y="48485"/>
                  </a:lnTo>
                  <a:lnTo>
                    <a:pt x="27230" y="48509"/>
                  </a:lnTo>
                  <a:lnTo>
                    <a:pt x="27303" y="48509"/>
                  </a:lnTo>
                  <a:lnTo>
                    <a:pt x="27303" y="48558"/>
                  </a:lnTo>
                  <a:lnTo>
                    <a:pt x="27351" y="48558"/>
                  </a:lnTo>
                  <a:lnTo>
                    <a:pt x="27351" y="48606"/>
                  </a:lnTo>
                  <a:lnTo>
                    <a:pt x="27399" y="48606"/>
                  </a:lnTo>
                  <a:lnTo>
                    <a:pt x="27399" y="48630"/>
                  </a:lnTo>
                  <a:lnTo>
                    <a:pt x="27471" y="48630"/>
                  </a:lnTo>
                  <a:lnTo>
                    <a:pt x="27471" y="48678"/>
                  </a:lnTo>
                  <a:lnTo>
                    <a:pt x="27520" y="48678"/>
                  </a:lnTo>
                  <a:lnTo>
                    <a:pt x="27520" y="48726"/>
                  </a:lnTo>
                  <a:lnTo>
                    <a:pt x="27544" y="48726"/>
                  </a:lnTo>
                  <a:lnTo>
                    <a:pt x="27544" y="48750"/>
                  </a:lnTo>
                  <a:lnTo>
                    <a:pt x="27592" y="48750"/>
                  </a:lnTo>
                  <a:lnTo>
                    <a:pt x="27592" y="48799"/>
                  </a:lnTo>
                  <a:lnTo>
                    <a:pt x="27664" y="48799"/>
                  </a:lnTo>
                  <a:lnTo>
                    <a:pt x="27664" y="48726"/>
                  </a:lnTo>
                  <a:lnTo>
                    <a:pt x="27712" y="48726"/>
                  </a:lnTo>
                  <a:lnTo>
                    <a:pt x="27712" y="48678"/>
                  </a:lnTo>
                  <a:lnTo>
                    <a:pt x="27761" y="48678"/>
                  </a:lnTo>
                  <a:lnTo>
                    <a:pt x="27761" y="48606"/>
                  </a:lnTo>
                  <a:lnTo>
                    <a:pt x="27785" y="48606"/>
                  </a:lnTo>
                  <a:lnTo>
                    <a:pt x="27785" y="48558"/>
                  </a:lnTo>
                  <a:lnTo>
                    <a:pt x="27833" y="48558"/>
                  </a:lnTo>
                  <a:lnTo>
                    <a:pt x="27833" y="48509"/>
                  </a:lnTo>
                  <a:lnTo>
                    <a:pt x="27881" y="48509"/>
                  </a:lnTo>
                  <a:lnTo>
                    <a:pt x="27881" y="48437"/>
                  </a:lnTo>
                  <a:lnTo>
                    <a:pt x="27905" y="48437"/>
                  </a:lnTo>
                  <a:lnTo>
                    <a:pt x="27905" y="48389"/>
                  </a:lnTo>
                  <a:lnTo>
                    <a:pt x="27953" y="48389"/>
                  </a:lnTo>
                  <a:lnTo>
                    <a:pt x="27953" y="48317"/>
                  </a:lnTo>
                  <a:lnTo>
                    <a:pt x="28001" y="48317"/>
                  </a:lnTo>
                  <a:lnTo>
                    <a:pt x="28001" y="48268"/>
                  </a:lnTo>
                  <a:lnTo>
                    <a:pt x="28026" y="48268"/>
                  </a:lnTo>
                  <a:lnTo>
                    <a:pt x="28026" y="48244"/>
                  </a:lnTo>
                  <a:lnTo>
                    <a:pt x="28074" y="48244"/>
                  </a:lnTo>
                  <a:lnTo>
                    <a:pt x="28074" y="48148"/>
                  </a:lnTo>
                  <a:lnTo>
                    <a:pt x="28122" y="48148"/>
                  </a:lnTo>
                  <a:lnTo>
                    <a:pt x="28122" y="48124"/>
                  </a:lnTo>
                  <a:lnTo>
                    <a:pt x="28146" y="48124"/>
                  </a:lnTo>
                  <a:lnTo>
                    <a:pt x="28146" y="48027"/>
                  </a:lnTo>
                  <a:lnTo>
                    <a:pt x="28194" y="48027"/>
                  </a:lnTo>
                  <a:lnTo>
                    <a:pt x="28194" y="48003"/>
                  </a:lnTo>
                  <a:lnTo>
                    <a:pt x="28242" y="48003"/>
                  </a:lnTo>
                  <a:lnTo>
                    <a:pt x="28242" y="47955"/>
                  </a:lnTo>
                  <a:lnTo>
                    <a:pt x="28267" y="47955"/>
                  </a:lnTo>
                  <a:lnTo>
                    <a:pt x="28267" y="47883"/>
                  </a:lnTo>
                  <a:lnTo>
                    <a:pt x="28315" y="47883"/>
                  </a:lnTo>
                  <a:lnTo>
                    <a:pt x="28315" y="47835"/>
                  </a:lnTo>
                  <a:lnTo>
                    <a:pt x="28363" y="47835"/>
                  </a:lnTo>
                  <a:lnTo>
                    <a:pt x="28363" y="47762"/>
                  </a:lnTo>
                  <a:lnTo>
                    <a:pt x="28387" y="47762"/>
                  </a:lnTo>
                  <a:lnTo>
                    <a:pt x="28387" y="47714"/>
                  </a:lnTo>
                  <a:lnTo>
                    <a:pt x="28435" y="47714"/>
                  </a:lnTo>
                  <a:lnTo>
                    <a:pt x="28435" y="47666"/>
                  </a:lnTo>
                  <a:lnTo>
                    <a:pt x="28483" y="47666"/>
                  </a:lnTo>
                  <a:lnTo>
                    <a:pt x="28483" y="47594"/>
                  </a:lnTo>
                  <a:lnTo>
                    <a:pt x="28508" y="47594"/>
                  </a:lnTo>
                  <a:lnTo>
                    <a:pt x="28508" y="47545"/>
                  </a:lnTo>
                  <a:lnTo>
                    <a:pt x="28556" y="47545"/>
                  </a:lnTo>
                  <a:lnTo>
                    <a:pt x="28556" y="47521"/>
                  </a:lnTo>
                  <a:lnTo>
                    <a:pt x="28604" y="47521"/>
                  </a:lnTo>
                  <a:lnTo>
                    <a:pt x="28604" y="47425"/>
                  </a:lnTo>
                  <a:lnTo>
                    <a:pt x="28628" y="47425"/>
                  </a:lnTo>
                  <a:lnTo>
                    <a:pt x="28628" y="47401"/>
                  </a:lnTo>
                  <a:lnTo>
                    <a:pt x="28676" y="47401"/>
                  </a:lnTo>
                  <a:lnTo>
                    <a:pt x="28676" y="47304"/>
                  </a:lnTo>
                  <a:lnTo>
                    <a:pt x="28724" y="47304"/>
                  </a:lnTo>
                  <a:lnTo>
                    <a:pt x="28724" y="47280"/>
                  </a:lnTo>
                  <a:lnTo>
                    <a:pt x="28749" y="47280"/>
                  </a:lnTo>
                  <a:lnTo>
                    <a:pt x="28749" y="47232"/>
                  </a:lnTo>
                  <a:lnTo>
                    <a:pt x="28797" y="47232"/>
                  </a:lnTo>
                  <a:lnTo>
                    <a:pt x="28797" y="47160"/>
                  </a:lnTo>
                  <a:lnTo>
                    <a:pt x="28845" y="47160"/>
                  </a:lnTo>
                  <a:lnTo>
                    <a:pt x="28845" y="47112"/>
                  </a:lnTo>
                  <a:lnTo>
                    <a:pt x="28869" y="47112"/>
                  </a:lnTo>
                  <a:lnTo>
                    <a:pt x="28869" y="47039"/>
                  </a:lnTo>
                  <a:lnTo>
                    <a:pt x="28917" y="47039"/>
                  </a:lnTo>
                  <a:lnTo>
                    <a:pt x="28917" y="46991"/>
                  </a:lnTo>
                  <a:lnTo>
                    <a:pt x="28965" y="46991"/>
                  </a:lnTo>
                  <a:lnTo>
                    <a:pt x="28965" y="46943"/>
                  </a:lnTo>
                  <a:lnTo>
                    <a:pt x="28989" y="46943"/>
                  </a:lnTo>
                  <a:lnTo>
                    <a:pt x="28989" y="46871"/>
                  </a:lnTo>
                  <a:lnTo>
                    <a:pt x="29038" y="46871"/>
                  </a:lnTo>
                  <a:lnTo>
                    <a:pt x="29038" y="46823"/>
                  </a:lnTo>
                  <a:lnTo>
                    <a:pt x="29086" y="46823"/>
                  </a:lnTo>
                  <a:lnTo>
                    <a:pt x="29086" y="46750"/>
                  </a:lnTo>
                  <a:lnTo>
                    <a:pt x="29110" y="46750"/>
                  </a:lnTo>
                  <a:lnTo>
                    <a:pt x="29110" y="46702"/>
                  </a:lnTo>
                  <a:lnTo>
                    <a:pt x="29158" y="46702"/>
                  </a:lnTo>
                  <a:lnTo>
                    <a:pt x="29158" y="46678"/>
                  </a:lnTo>
                  <a:lnTo>
                    <a:pt x="29206" y="46678"/>
                  </a:lnTo>
                  <a:lnTo>
                    <a:pt x="29206" y="46582"/>
                  </a:lnTo>
                  <a:lnTo>
                    <a:pt x="29230" y="46582"/>
                  </a:lnTo>
                  <a:lnTo>
                    <a:pt x="29230" y="46557"/>
                  </a:lnTo>
                  <a:lnTo>
                    <a:pt x="29279" y="46557"/>
                  </a:lnTo>
                  <a:lnTo>
                    <a:pt x="29279" y="46461"/>
                  </a:lnTo>
                  <a:lnTo>
                    <a:pt x="29327" y="46461"/>
                  </a:lnTo>
                  <a:lnTo>
                    <a:pt x="29327" y="46437"/>
                  </a:lnTo>
                  <a:lnTo>
                    <a:pt x="29351" y="46437"/>
                  </a:lnTo>
                  <a:lnTo>
                    <a:pt x="29351" y="46389"/>
                  </a:lnTo>
                  <a:lnTo>
                    <a:pt x="29399" y="46389"/>
                  </a:lnTo>
                  <a:lnTo>
                    <a:pt x="29399" y="46316"/>
                  </a:lnTo>
                  <a:lnTo>
                    <a:pt x="29447" y="46316"/>
                  </a:lnTo>
                  <a:lnTo>
                    <a:pt x="29447" y="46268"/>
                  </a:lnTo>
                  <a:lnTo>
                    <a:pt x="29471" y="46268"/>
                  </a:lnTo>
                  <a:lnTo>
                    <a:pt x="29471" y="46196"/>
                  </a:lnTo>
                  <a:lnTo>
                    <a:pt x="29520" y="46196"/>
                  </a:lnTo>
                  <a:lnTo>
                    <a:pt x="29520" y="46148"/>
                  </a:lnTo>
                  <a:lnTo>
                    <a:pt x="29568" y="46148"/>
                  </a:lnTo>
                  <a:lnTo>
                    <a:pt x="29568" y="46100"/>
                  </a:lnTo>
                  <a:lnTo>
                    <a:pt x="29592" y="46100"/>
                  </a:lnTo>
                  <a:lnTo>
                    <a:pt x="29592" y="46027"/>
                  </a:lnTo>
                  <a:lnTo>
                    <a:pt x="29640" y="46027"/>
                  </a:lnTo>
                  <a:lnTo>
                    <a:pt x="29640" y="45979"/>
                  </a:lnTo>
                  <a:lnTo>
                    <a:pt x="29688" y="45979"/>
                  </a:lnTo>
                  <a:lnTo>
                    <a:pt x="29688" y="45907"/>
                  </a:lnTo>
                  <a:lnTo>
                    <a:pt x="29712" y="45907"/>
                  </a:lnTo>
                  <a:lnTo>
                    <a:pt x="29712" y="45859"/>
                  </a:lnTo>
                  <a:lnTo>
                    <a:pt x="29761" y="45859"/>
                  </a:lnTo>
                  <a:lnTo>
                    <a:pt x="29761" y="45835"/>
                  </a:lnTo>
                  <a:lnTo>
                    <a:pt x="29809" y="45835"/>
                  </a:lnTo>
                  <a:lnTo>
                    <a:pt x="29809" y="45738"/>
                  </a:lnTo>
                  <a:lnTo>
                    <a:pt x="29833" y="45738"/>
                  </a:lnTo>
                  <a:lnTo>
                    <a:pt x="29833" y="45714"/>
                  </a:lnTo>
                  <a:lnTo>
                    <a:pt x="29881" y="45714"/>
                  </a:lnTo>
                  <a:lnTo>
                    <a:pt x="29881" y="45618"/>
                  </a:lnTo>
                  <a:lnTo>
                    <a:pt x="29929" y="45618"/>
                  </a:lnTo>
                  <a:lnTo>
                    <a:pt x="29929" y="45594"/>
                  </a:lnTo>
                  <a:lnTo>
                    <a:pt x="29953" y="45594"/>
                  </a:lnTo>
                  <a:lnTo>
                    <a:pt x="29953" y="45545"/>
                  </a:lnTo>
                  <a:lnTo>
                    <a:pt x="30002" y="45545"/>
                  </a:lnTo>
                  <a:lnTo>
                    <a:pt x="30002" y="45473"/>
                  </a:lnTo>
                  <a:lnTo>
                    <a:pt x="30050" y="45473"/>
                  </a:lnTo>
                  <a:lnTo>
                    <a:pt x="30050" y="45425"/>
                  </a:lnTo>
                  <a:lnTo>
                    <a:pt x="30074" y="45425"/>
                  </a:lnTo>
                  <a:lnTo>
                    <a:pt x="30074" y="45377"/>
                  </a:lnTo>
                  <a:lnTo>
                    <a:pt x="30122" y="45377"/>
                  </a:lnTo>
                  <a:lnTo>
                    <a:pt x="30122" y="45304"/>
                  </a:lnTo>
                  <a:lnTo>
                    <a:pt x="30170" y="45304"/>
                  </a:lnTo>
                  <a:lnTo>
                    <a:pt x="30170" y="45256"/>
                  </a:lnTo>
                  <a:lnTo>
                    <a:pt x="30194" y="45256"/>
                  </a:lnTo>
                  <a:lnTo>
                    <a:pt x="30194" y="45184"/>
                  </a:lnTo>
                  <a:lnTo>
                    <a:pt x="30243" y="45184"/>
                  </a:lnTo>
                  <a:lnTo>
                    <a:pt x="30243" y="45136"/>
                  </a:lnTo>
                  <a:lnTo>
                    <a:pt x="30291" y="45136"/>
                  </a:lnTo>
                  <a:lnTo>
                    <a:pt x="30291" y="45112"/>
                  </a:lnTo>
                  <a:lnTo>
                    <a:pt x="30315" y="45112"/>
                  </a:lnTo>
                  <a:lnTo>
                    <a:pt x="30315" y="45015"/>
                  </a:lnTo>
                  <a:lnTo>
                    <a:pt x="30363" y="45015"/>
                  </a:lnTo>
                  <a:lnTo>
                    <a:pt x="30363" y="44991"/>
                  </a:lnTo>
                  <a:lnTo>
                    <a:pt x="30411" y="44991"/>
                  </a:lnTo>
                  <a:lnTo>
                    <a:pt x="30411" y="44895"/>
                  </a:lnTo>
                  <a:lnTo>
                    <a:pt x="30435" y="44895"/>
                  </a:lnTo>
                  <a:lnTo>
                    <a:pt x="30435" y="44871"/>
                  </a:lnTo>
                  <a:lnTo>
                    <a:pt x="30484" y="44871"/>
                  </a:lnTo>
                  <a:lnTo>
                    <a:pt x="30484" y="44822"/>
                  </a:lnTo>
                  <a:lnTo>
                    <a:pt x="30532" y="44822"/>
                  </a:lnTo>
                  <a:lnTo>
                    <a:pt x="30532" y="44750"/>
                  </a:lnTo>
                  <a:lnTo>
                    <a:pt x="30556" y="44750"/>
                  </a:lnTo>
                  <a:lnTo>
                    <a:pt x="30556" y="44702"/>
                  </a:lnTo>
                  <a:lnTo>
                    <a:pt x="30604" y="44702"/>
                  </a:lnTo>
                  <a:lnTo>
                    <a:pt x="30604" y="44630"/>
                  </a:lnTo>
                  <a:lnTo>
                    <a:pt x="30652" y="44630"/>
                  </a:lnTo>
                  <a:lnTo>
                    <a:pt x="30652" y="44581"/>
                  </a:lnTo>
                  <a:lnTo>
                    <a:pt x="30676" y="44581"/>
                  </a:lnTo>
                  <a:lnTo>
                    <a:pt x="30676" y="44533"/>
                  </a:lnTo>
                  <a:lnTo>
                    <a:pt x="30725" y="44533"/>
                  </a:lnTo>
                  <a:lnTo>
                    <a:pt x="30725" y="44461"/>
                  </a:lnTo>
                  <a:lnTo>
                    <a:pt x="30773" y="44461"/>
                  </a:lnTo>
                  <a:lnTo>
                    <a:pt x="30773" y="44413"/>
                  </a:lnTo>
                  <a:lnTo>
                    <a:pt x="30797" y="44413"/>
                  </a:lnTo>
                  <a:lnTo>
                    <a:pt x="30797" y="44340"/>
                  </a:lnTo>
                  <a:lnTo>
                    <a:pt x="30845" y="44340"/>
                  </a:lnTo>
                  <a:lnTo>
                    <a:pt x="30845" y="44292"/>
                  </a:lnTo>
                  <a:lnTo>
                    <a:pt x="30893" y="44292"/>
                  </a:lnTo>
                  <a:lnTo>
                    <a:pt x="30893" y="44268"/>
                  </a:lnTo>
                  <a:lnTo>
                    <a:pt x="30917" y="44268"/>
                  </a:lnTo>
                  <a:lnTo>
                    <a:pt x="30917" y="44172"/>
                  </a:lnTo>
                  <a:lnTo>
                    <a:pt x="30965" y="44172"/>
                  </a:lnTo>
                  <a:lnTo>
                    <a:pt x="30965" y="44148"/>
                  </a:lnTo>
                  <a:lnTo>
                    <a:pt x="31014" y="44148"/>
                  </a:lnTo>
                  <a:lnTo>
                    <a:pt x="31014" y="44051"/>
                  </a:lnTo>
                  <a:lnTo>
                    <a:pt x="31038" y="44051"/>
                  </a:lnTo>
                  <a:lnTo>
                    <a:pt x="31038" y="44027"/>
                  </a:lnTo>
                  <a:lnTo>
                    <a:pt x="31086" y="44027"/>
                  </a:lnTo>
                  <a:lnTo>
                    <a:pt x="31086" y="43979"/>
                  </a:lnTo>
                  <a:lnTo>
                    <a:pt x="31134" y="43979"/>
                  </a:lnTo>
                  <a:lnTo>
                    <a:pt x="31134" y="43907"/>
                  </a:lnTo>
                  <a:lnTo>
                    <a:pt x="31158" y="43907"/>
                  </a:lnTo>
                  <a:lnTo>
                    <a:pt x="31158" y="43858"/>
                  </a:lnTo>
                  <a:lnTo>
                    <a:pt x="31206" y="43858"/>
                  </a:lnTo>
                  <a:lnTo>
                    <a:pt x="31206" y="43786"/>
                  </a:lnTo>
                  <a:lnTo>
                    <a:pt x="31255" y="43786"/>
                  </a:lnTo>
                  <a:lnTo>
                    <a:pt x="31255" y="43738"/>
                  </a:lnTo>
                  <a:lnTo>
                    <a:pt x="31279" y="43738"/>
                  </a:lnTo>
                  <a:lnTo>
                    <a:pt x="31279" y="43690"/>
                  </a:lnTo>
                  <a:lnTo>
                    <a:pt x="31327" y="43690"/>
                  </a:lnTo>
                  <a:lnTo>
                    <a:pt x="31327" y="43618"/>
                  </a:lnTo>
                  <a:lnTo>
                    <a:pt x="31375" y="43618"/>
                  </a:lnTo>
                  <a:lnTo>
                    <a:pt x="31375" y="43569"/>
                  </a:lnTo>
                  <a:lnTo>
                    <a:pt x="31399" y="43569"/>
                  </a:lnTo>
                  <a:lnTo>
                    <a:pt x="31399" y="43545"/>
                  </a:lnTo>
                  <a:lnTo>
                    <a:pt x="31447" y="43545"/>
                  </a:lnTo>
                  <a:lnTo>
                    <a:pt x="31447" y="43449"/>
                  </a:lnTo>
                  <a:lnTo>
                    <a:pt x="31496" y="43449"/>
                  </a:lnTo>
                  <a:lnTo>
                    <a:pt x="31496" y="43425"/>
                  </a:lnTo>
                  <a:lnTo>
                    <a:pt x="31520" y="43425"/>
                  </a:lnTo>
                  <a:lnTo>
                    <a:pt x="31520" y="43328"/>
                  </a:lnTo>
                  <a:lnTo>
                    <a:pt x="31568" y="43328"/>
                  </a:lnTo>
                  <a:lnTo>
                    <a:pt x="31568" y="43304"/>
                  </a:lnTo>
                  <a:lnTo>
                    <a:pt x="31616" y="43304"/>
                  </a:lnTo>
                  <a:lnTo>
                    <a:pt x="31616" y="43256"/>
                  </a:lnTo>
                  <a:lnTo>
                    <a:pt x="31640" y="43256"/>
                  </a:lnTo>
                  <a:lnTo>
                    <a:pt x="31640" y="43184"/>
                  </a:lnTo>
                  <a:lnTo>
                    <a:pt x="31688" y="43184"/>
                  </a:lnTo>
                  <a:lnTo>
                    <a:pt x="31688" y="43136"/>
                  </a:lnTo>
                  <a:lnTo>
                    <a:pt x="31761" y="43136"/>
                  </a:lnTo>
                  <a:lnTo>
                    <a:pt x="31761" y="43087"/>
                  </a:lnTo>
                  <a:lnTo>
                    <a:pt x="31809" y="43087"/>
                  </a:lnTo>
                  <a:lnTo>
                    <a:pt x="31809" y="43063"/>
                  </a:lnTo>
                  <a:lnTo>
                    <a:pt x="31881" y="43063"/>
                  </a:lnTo>
                  <a:lnTo>
                    <a:pt x="31881" y="43015"/>
                  </a:lnTo>
                  <a:lnTo>
                    <a:pt x="31978" y="43015"/>
                  </a:lnTo>
                  <a:lnTo>
                    <a:pt x="31978" y="42967"/>
                  </a:lnTo>
                  <a:lnTo>
                    <a:pt x="32050" y="42967"/>
                  </a:lnTo>
                  <a:lnTo>
                    <a:pt x="32050" y="42943"/>
                  </a:lnTo>
                  <a:lnTo>
                    <a:pt x="32122" y="42943"/>
                  </a:lnTo>
                  <a:lnTo>
                    <a:pt x="32122" y="42895"/>
                  </a:lnTo>
                  <a:lnTo>
                    <a:pt x="32170" y="42895"/>
                  </a:lnTo>
                  <a:lnTo>
                    <a:pt x="32170" y="42846"/>
                  </a:lnTo>
                  <a:lnTo>
                    <a:pt x="32243" y="42846"/>
                  </a:lnTo>
                  <a:lnTo>
                    <a:pt x="32243" y="42822"/>
                  </a:lnTo>
                  <a:lnTo>
                    <a:pt x="32339" y="42822"/>
                  </a:lnTo>
                  <a:lnTo>
                    <a:pt x="32339" y="42774"/>
                  </a:lnTo>
                  <a:lnTo>
                    <a:pt x="32411" y="42774"/>
                  </a:lnTo>
                  <a:lnTo>
                    <a:pt x="32411" y="42726"/>
                  </a:lnTo>
                  <a:lnTo>
                    <a:pt x="32460" y="42726"/>
                  </a:lnTo>
                  <a:lnTo>
                    <a:pt x="32460" y="42702"/>
                  </a:lnTo>
                  <a:lnTo>
                    <a:pt x="32532" y="42702"/>
                  </a:lnTo>
                  <a:lnTo>
                    <a:pt x="32532" y="42654"/>
                  </a:lnTo>
                  <a:lnTo>
                    <a:pt x="32604" y="42654"/>
                  </a:lnTo>
                  <a:lnTo>
                    <a:pt x="32604" y="42605"/>
                  </a:lnTo>
                  <a:lnTo>
                    <a:pt x="32701" y="42605"/>
                  </a:lnTo>
                  <a:lnTo>
                    <a:pt x="32701" y="42581"/>
                  </a:lnTo>
                  <a:lnTo>
                    <a:pt x="32725" y="42581"/>
                  </a:lnTo>
                  <a:lnTo>
                    <a:pt x="32725" y="42533"/>
                  </a:lnTo>
                  <a:lnTo>
                    <a:pt x="32821" y="42533"/>
                  </a:lnTo>
                  <a:lnTo>
                    <a:pt x="32821" y="42485"/>
                  </a:lnTo>
                  <a:lnTo>
                    <a:pt x="32893" y="42485"/>
                  </a:lnTo>
                  <a:lnTo>
                    <a:pt x="32893" y="42461"/>
                  </a:lnTo>
                  <a:lnTo>
                    <a:pt x="32966" y="42461"/>
                  </a:lnTo>
                  <a:lnTo>
                    <a:pt x="32966" y="42413"/>
                  </a:lnTo>
                  <a:lnTo>
                    <a:pt x="33014" y="42413"/>
                  </a:lnTo>
                  <a:lnTo>
                    <a:pt x="33014" y="42364"/>
                  </a:lnTo>
                  <a:lnTo>
                    <a:pt x="33086" y="42364"/>
                  </a:lnTo>
                  <a:lnTo>
                    <a:pt x="33086" y="42340"/>
                  </a:lnTo>
                  <a:lnTo>
                    <a:pt x="33182" y="42340"/>
                  </a:lnTo>
                  <a:lnTo>
                    <a:pt x="33182" y="42292"/>
                  </a:lnTo>
                  <a:lnTo>
                    <a:pt x="33207" y="42292"/>
                  </a:lnTo>
                  <a:lnTo>
                    <a:pt x="33207" y="42244"/>
                  </a:lnTo>
                  <a:lnTo>
                    <a:pt x="33303" y="42244"/>
                  </a:lnTo>
                  <a:lnTo>
                    <a:pt x="33303" y="42220"/>
                  </a:lnTo>
                  <a:lnTo>
                    <a:pt x="33375" y="42220"/>
                  </a:lnTo>
                  <a:lnTo>
                    <a:pt x="33375" y="42172"/>
                  </a:lnTo>
                  <a:lnTo>
                    <a:pt x="33423" y="42172"/>
                  </a:lnTo>
                  <a:lnTo>
                    <a:pt x="33423" y="42123"/>
                  </a:lnTo>
                  <a:lnTo>
                    <a:pt x="33496" y="42123"/>
                  </a:lnTo>
                  <a:lnTo>
                    <a:pt x="33496" y="42099"/>
                  </a:lnTo>
                  <a:lnTo>
                    <a:pt x="33568" y="42099"/>
                  </a:lnTo>
                  <a:lnTo>
                    <a:pt x="33568" y="42051"/>
                  </a:lnTo>
                  <a:lnTo>
                    <a:pt x="33664" y="42051"/>
                  </a:lnTo>
                  <a:lnTo>
                    <a:pt x="33664" y="42003"/>
                  </a:lnTo>
                  <a:lnTo>
                    <a:pt x="33689" y="42003"/>
                  </a:lnTo>
                  <a:lnTo>
                    <a:pt x="33689" y="41979"/>
                  </a:lnTo>
                  <a:lnTo>
                    <a:pt x="33785" y="41979"/>
                  </a:lnTo>
                  <a:lnTo>
                    <a:pt x="33785" y="41931"/>
                  </a:lnTo>
                  <a:lnTo>
                    <a:pt x="33857" y="41931"/>
                  </a:lnTo>
                  <a:lnTo>
                    <a:pt x="33857" y="41882"/>
                  </a:lnTo>
                  <a:lnTo>
                    <a:pt x="33905" y="41882"/>
                  </a:lnTo>
                  <a:lnTo>
                    <a:pt x="33905" y="41858"/>
                  </a:lnTo>
                  <a:lnTo>
                    <a:pt x="33978" y="41858"/>
                  </a:lnTo>
                  <a:lnTo>
                    <a:pt x="33978" y="41810"/>
                  </a:lnTo>
                  <a:lnTo>
                    <a:pt x="34050" y="41810"/>
                  </a:lnTo>
                  <a:lnTo>
                    <a:pt x="34050" y="41762"/>
                  </a:lnTo>
                  <a:lnTo>
                    <a:pt x="34098" y="41762"/>
                  </a:lnTo>
                  <a:lnTo>
                    <a:pt x="34098" y="41738"/>
                  </a:lnTo>
                  <a:lnTo>
                    <a:pt x="34170" y="41738"/>
                  </a:lnTo>
                  <a:lnTo>
                    <a:pt x="34170" y="41690"/>
                  </a:lnTo>
                  <a:lnTo>
                    <a:pt x="34267" y="41690"/>
                  </a:lnTo>
                  <a:lnTo>
                    <a:pt x="34267" y="41642"/>
                  </a:lnTo>
                  <a:lnTo>
                    <a:pt x="34291" y="41642"/>
                  </a:lnTo>
                  <a:lnTo>
                    <a:pt x="34291" y="41617"/>
                  </a:lnTo>
                  <a:lnTo>
                    <a:pt x="34387" y="41617"/>
                  </a:lnTo>
                  <a:lnTo>
                    <a:pt x="34387" y="41569"/>
                  </a:lnTo>
                  <a:lnTo>
                    <a:pt x="34411" y="41569"/>
                  </a:lnTo>
                  <a:lnTo>
                    <a:pt x="34411" y="41521"/>
                  </a:lnTo>
                  <a:lnTo>
                    <a:pt x="34508" y="41521"/>
                  </a:lnTo>
                  <a:lnTo>
                    <a:pt x="34508" y="41497"/>
                  </a:lnTo>
                  <a:lnTo>
                    <a:pt x="34580" y="41497"/>
                  </a:lnTo>
                  <a:lnTo>
                    <a:pt x="34580" y="41449"/>
                  </a:lnTo>
                  <a:lnTo>
                    <a:pt x="34628" y="41449"/>
                  </a:lnTo>
                  <a:lnTo>
                    <a:pt x="34628" y="41401"/>
                  </a:lnTo>
                  <a:lnTo>
                    <a:pt x="34701" y="41401"/>
                  </a:lnTo>
                  <a:lnTo>
                    <a:pt x="34701" y="41376"/>
                  </a:lnTo>
                  <a:lnTo>
                    <a:pt x="34773" y="41376"/>
                  </a:lnTo>
                  <a:lnTo>
                    <a:pt x="34773" y="41328"/>
                  </a:lnTo>
                  <a:lnTo>
                    <a:pt x="34821" y="41328"/>
                  </a:lnTo>
                  <a:lnTo>
                    <a:pt x="34821" y="41280"/>
                  </a:lnTo>
                  <a:lnTo>
                    <a:pt x="34893" y="41280"/>
                  </a:lnTo>
                  <a:lnTo>
                    <a:pt x="34893" y="41256"/>
                  </a:lnTo>
                  <a:lnTo>
                    <a:pt x="34990" y="41256"/>
                  </a:lnTo>
                  <a:lnTo>
                    <a:pt x="34990" y="41208"/>
                  </a:lnTo>
                  <a:lnTo>
                    <a:pt x="35014" y="41208"/>
                  </a:lnTo>
                  <a:lnTo>
                    <a:pt x="35014" y="41160"/>
                  </a:lnTo>
                  <a:lnTo>
                    <a:pt x="35110" y="41160"/>
                  </a:lnTo>
                  <a:lnTo>
                    <a:pt x="35110" y="41135"/>
                  </a:lnTo>
                  <a:lnTo>
                    <a:pt x="35134" y="41135"/>
                  </a:lnTo>
                  <a:lnTo>
                    <a:pt x="35134" y="41087"/>
                  </a:lnTo>
                  <a:lnTo>
                    <a:pt x="35231" y="41087"/>
                  </a:lnTo>
                  <a:lnTo>
                    <a:pt x="35231" y="41039"/>
                  </a:lnTo>
                  <a:lnTo>
                    <a:pt x="35303" y="41039"/>
                  </a:lnTo>
                  <a:lnTo>
                    <a:pt x="35303" y="41015"/>
                  </a:lnTo>
                  <a:lnTo>
                    <a:pt x="35351" y="41015"/>
                  </a:lnTo>
                  <a:lnTo>
                    <a:pt x="35351" y="40967"/>
                  </a:lnTo>
                  <a:lnTo>
                    <a:pt x="35424" y="40967"/>
                  </a:lnTo>
                  <a:lnTo>
                    <a:pt x="35424" y="40919"/>
                  </a:lnTo>
                  <a:lnTo>
                    <a:pt x="35472" y="40919"/>
                  </a:lnTo>
                  <a:lnTo>
                    <a:pt x="35472" y="40894"/>
                  </a:lnTo>
                  <a:lnTo>
                    <a:pt x="35544" y="40894"/>
                  </a:lnTo>
                  <a:lnTo>
                    <a:pt x="35544" y="40846"/>
                  </a:lnTo>
                  <a:lnTo>
                    <a:pt x="35616" y="40846"/>
                  </a:lnTo>
                  <a:lnTo>
                    <a:pt x="35616" y="40798"/>
                  </a:lnTo>
                  <a:lnTo>
                    <a:pt x="35665" y="40798"/>
                  </a:lnTo>
                  <a:lnTo>
                    <a:pt x="35665" y="40774"/>
                  </a:lnTo>
                  <a:lnTo>
                    <a:pt x="35737" y="40774"/>
                  </a:lnTo>
                  <a:lnTo>
                    <a:pt x="35737" y="40726"/>
                  </a:lnTo>
                  <a:lnTo>
                    <a:pt x="35785" y="40726"/>
                  </a:lnTo>
                  <a:lnTo>
                    <a:pt x="35785" y="40678"/>
                  </a:lnTo>
                  <a:lnTo>
                    <a:pt x="35857" y="40678"/>
                  </a:lnTo>
                  <a:lnTo>
                    <a:pt x="35857" y="40654"/>
                  </a:lnTo>
                  <a:lnTo>
                    <a:pt x="35954" y="40654"/>
                  </a:lnTo>
                  <a:lnTo>
                    <a:pt x="35954" y="40605"/>
                  </a:lnTo>
                  <a:lnTo>
                    <a:pt x="35978" y="40605"/>
                  </a:lnTo>
                  <a:lnTo>
                    <a:pt x="35978" y="40557"/>
                  </a:lnTo>
                  <a:lnTo>
                    <a:pt x="36074" y="40557"/>
                  </a:lnTo>
                  <a:lnTo>
                    <a:pt x="36074" y="40533"/>
                  </a:lnTo>
                  <a:lnTo>
                    <a:pt x="36098" y="40533"/>
                  </a:lnTo>
                  <a:lnTo>
                    <a:pt x="36098" y="40485"/>
                  </a:lnTo>
                  <a:lnTo>
                    <a:pt x="36195" y="40485"/>
                  </a:lnTo>
                  <a:lnTo>
                    <a:pt x="36195" y="40437"/>
                  </a:lnTo>
                  <a:lnTo>
                    <a:pt x="36267" y="40437"/>
                  </a:lnTo>
                  <a:lnTo>
                    <a:pt x="36267" y="40413"/>
                  </a:lnTo>
                  <a:lnTo>
                    <a:pt x="36315" y="40413"/>
                  </a:lnTo>
                  <a:lnTo>
                    <a:pt x="36315" y="40364"/>
                  </a:lnTo>
                  <a:lnTo>
                    <a:pt x="36387" y="40364"/>
                  </a:lnTo>
                  <a:lnTo>
                    <a:pt x="36387" y="40316"/>
                  </a:lnTo>
                  <a:lnTo>
                    <a:pt x="36436" y="40316"/>
                  </a:lnTo>
                  <a:lnTo>
                    <a:pt x="36436" y="40292"/>
                  </a:lnTo>
                  <a:lnTo>
                    <a:pt x="36508" y="40292"/>
                  </a:lnTo>
                  <a:lnTo>
                    <a:pt x="36508" y="40244"/>
                  </a:lnTo>
                  <a:lnTo>
                    <a:pt x="36556" y="40244"/>
                  </a:lnTo>
                  <a:lnTo>
                    <a:pt x="36556" y="40196"/>
                  </a:lnTo>
                  <a:lnTo>
                    <a:pt x="36628" y="40196"/>
                  </a:lnTo>
                  <a:lnTo>
                    <a:pt x="36628" y="40172"/>
                  </a:lnTo>
                  <a:lnTo>
                    <a:pt x="36677" y="40172"/>
                  </a:lnTo>
                  <a:lnTo>
                    <a:pt x="36677" y="40123"/>
                  </a:lnTo>
                  <a:lnTo>
                    <a:pt x="36749" y="40123"/>
                  </a:lnTo>
                  <a:lnTo>
                    <a:pt x="36749" y="40075"/>
                  </a:lnTo>
                  <a:lnTo>
                    <a:pt x="36821" y="40075"/>
                  </a:lnTo>
                  <a:lnTo>
                    <a:pt x="36821" y="40051"/>
                  </a:lnTo>
                  <a:lnTo>
                    <a:pt x="36869" y="40051"/>
                  </a:lnTo>
                  <a:lnTo>
                    <a:pt x="36869" y="40003"/>
                  </a:lnTo>
                  <a:lnTo>
                    <a:pt x="36942" y="40003"/>
                  </a:lnTo>
                  <a:lnTo>
                    <a:pt x="36942" y="39955"/>
                  </a:lnTo>
                  <a:lnTo>
                    <a:pt x="36990" y="39955"/>
                  </a:lnTo>
                  <a:lnTo>
                    <a:pt x="36990" y="39931"/>
                  </a:lnTo>
                  <a:lnTo>
                    <a:pt x="37062" y="39931"/>
                  </a:lnTo>
                  <a:lnTo>
                    <a:pt x="37062" y="39882"/>
                  </a:lnTo>
                  <a:lnTo>
                    <a:pt x="37110" y="39882"/>
                  </a:lnTo>
                  <a:lnTo>
                    <a:pt x="37110" y="39834"/>
                  </a:lnTo>
                  <a:lnTo>
                    <a:pt x="37183" y="39834"/>
                  </a:lnTo>
                  <a:lnTo>
                    <a:pt x="37183" y="39810"/>
                  </a:lnTo>
                  <a:lnTo>
                    <a:pt x="37231" y="39810"/>
                  </a:lnTo>
                  <a:lnTo>
                    <a:pt x="37231" y="39762"/>
                  </a:lnTo>
                  <a:lnTo>
                    <a:pt x="37303" y="39762"/>
                  </a:lnTo>
                  <a:lnTo>
                    <a:pt x="37303" y="39714"/>
                  </a:lnTo>
                  <a:lnTo>
                    <a:pt x="37351" y="39714"/>
                  </a:lnTo>
                  <a:lnTo>
                    <a:pt x="37351" y="39690"/>
                  </a:lnTo>
                  <a:lnTo>
                    <a:pt x="37424" y="39690"/>
                  </a:lnTo>
                  <a:lnTo>
                    <a:pt x="37424" y="39641"/>
                  </a:lnTo>
                  <a:lnTo>
                    <a:pt x="37472" y="39641"/>
                  </a:lnTo>
                  <a:lnTo>
                    <a:pt x="37472" y="39593"/>
                  </a:lnTo>
                  <a:lnTo>
                    <a:pt x="37544" y="39593"/>
                  </a:lnTo>
                  <a:lnTo>
                    <a:pt x="37544" y="39569"/>
                  </a:lnTo>
                  <a:lnTo>
                    <a:pt x="37641" y="39569"/>
                  </a:lnTo>
                  <a:lnTo>
                    <a:pt x="37641" y="39521"/>
                  </a:lnTo>
                  <a:lnTo>
                    <a:pt x="37665" y="39521"/>
                  </a:lnTo>
                  <a:lnTo>
                    <a:pt x="37665" y="39473"/>
                  </a:lnTo>
                  <a:lnTo>
                    <a:pt x="37761" y="39473"/>
                  </a:lnTo>
                  <a:lnTo>
                    <a:pt x="37761" y="39449"/>
                  </a:lnTo>
                  <a:lnTo>
                    <a:pt x="37785" y="39449"/>
                  </a:lnTo>
                  <a:lnTo>
                    <a:pt x="37785" y="39400"/>
                  </a:lnTo>
                  <a:lnTo>
                    <a:pt x="37882" y="39400"/>
                  </a:lnTo>
                  <a:lnTo>
                    <a:pt x="37882" y="39352"/>
                  </a:lnTo>
                  <a:lnTo>
                    <a:pt x="37906" y="39352"/>
                  </a:lnTo>
                  <a:lnTo>
                    <a:pt x="37906" y="39328"/>
                  </a:lnTo>
                  <a:lnTo>
                    <a:pt x="38002" y="39328"/>
                  </a:lnTo>
                  <a:lnTo>
                    <a:pt x="38002" y="39280"/>
                  </a:lnTo>
                  <a:lnTo>
                    <a:pt x="38026" y="39280"/>
                  </a:lnTo>
                  <a:lnTo>
                    <a:pt x="38026" y="39232"/>
                  </a:lnTo>
                  <a:lnTo>
                    <a:pt x="38122" y="39232"/>
                  </a:lnTo>
                  <a:lnTo>
                    <a:pt x="38122" y="39208"/>
                  </a:lnTo>
                  <a:lnTo>
                    <a:pt x="38147" y="39208"/>
                  </a:lnTo>
                  <a:lnTo>
                    <a:pt x="38147" y="39159"/>
                  </a:lnTo>
                  <a:lnTo>
                    <a:pt x="38243" y="39159"/>
                  </a:lnTo>
                  <a:lnTo>
                    <a:pt x="38243" y="39111"/>
                  </a:lnTo>
                  <a:lnTo>
                    <a:pt x="38267" y="39111"/>
                  </a:lnTo>
                  <a:lnTo>
                    <a:pt x="38267" y="39087"/>
                  </a:lnTo>
                  <a:lnTo>
                    <a:pt x="38363" y="39087"/>
                  </a:lnTo>
                  <a:lnTo>
                    <a:pt x="38363" y="39039"/>
                  </a:lnTo>
                  <a:lnTo>
                    <a:pt x="38388" y="39039"/>
                  </a:lnTo>
                  <a:lnTo>
                    <a:pt x="38388" y="38991"/>
                  </a:lnTo>
                  <a:lnTo>
                    <a:pt x="38484" y="38991"/>
                  </a:lnTo>
                  <a:lnTo>
                    <a:pt x="38484" y="38967"/>
                  </a:lnTo>
                  <a:lnTo>
                    <a:pt x="38508" y="38967"/>
                  </a:lnTo>
                  <a:lnTo>
                    <a:pt x="38508" y="38918"/>
                  </a:lnTo>
                  <a:lnTo>
                    <a:pt x="38604" y="38918"/>
                  </a:lnTo>
                  <a:lnTo>
                    <a:pt x="38604" y="38870"/>
                  </a:lnTo>
                  <a:lnTo>
                    <a:pt x="38629" y="38870"/>
                  </a:lnTo>
                  <a:lnTo>
                    <a:pt x="38629" y="38846"/>
                  </a:lnTo>
                  <a:lnTo>
                    <a:pt x="38725" y="38846"/>
                  </a:lnTo>
                  <a:lnTo>
                    <a:pt x="38725" y="38798"/>
                  </a:lnTo>
                  <a:lnTo>
                    <a:pt x="38749" y="38798"/>
                  </a:lnTo>
                  <a:lnTo>
                    <a:pt x="38749" y="38750"/>
                  </a:lnTo>
                  <a:lnTo>
                    <a:pt x="38845" y="38750"/>
                  </a:lnTo>
                  <a:lnTo>
                    <a:pt x="38845" y="38726"/>
                  </a:lnTo>
                  <a:lnTo>
                    <a:pt x="38870" y="38726"/>
                  </a:lnTo>
                  <a:lnTo>
                    <a:pt x="38870" y="38678"/>
                  </a:lnTo>
                  <a:lnTo>
                    <a:pt x="38966" y="38678"/>
                  </a:lnTo>
                  <a:lnTo>
                    <a:pt x="38966" y="38629"/>
                  </a:lnTo>
                  <a:lnTo>
                    <a:pt x="38990" y="38629"/>
                  </a:lnTo>
                  <a:lnTo>
                    <a:pt x="38990" y="38605"/>
                  </a:lnTo>
                  <a:lnTo>
                    <a:pt x="39038" y="38605"/>
                  </a:lnTo>
                  <a:lnTo>
                    <a:pt x="39038" y="38557"/>
                  </a:lnTo>
                  <a:lnTo>
                    <a:pt x="39110" y="38557"/>
                  </a:lnTo>
                  <a:lnTo>
                    <a:pt x="39110" y="38509"/>
                  </a:lnTo>
                  <a:lnTo>
                    <a:pt x="39159" y="38509"/>
                  </a:lnTo>
                  <a:lnTo>
                    <a:pt x="39159" y="38485"/>
                  </a:lnTo>
                  <a:lnTo>
                    <a:pt x="39231" y="38485"/>
                  </a:lnTo>
                  <a:lnTo>
                    <a:pt x="39231" y="38437"/>
                  </a:lnTo>
                  <a:lnTo>
                    <a:pt x="39279" y="38437"/>
                  </a:lnTo>
                  <a:lnTo>
                    <a:pt x="39279" y="38388"/>
                  </a:lnTo>
                  <a:lnTo>
                    <a:pt x="39351" y="38388"/>
                  </a:lnTo>
                  <a:lnTo>
                    <a:pt x="39351" y="38364"/>
                  </a:lnTo>
                  <a:lnTo>
                    <a:pt x="39400" y="38364"/>
                  </a:lnTo>
                  <a:lnTo>
                    <a:pt x="39400" y="38316"/>
                  </a:lnTo>
                  <a:lnTo>
                    <a:pt x="39472" y="38316"/>
                  </a:lnTo>
                  <a:lnTo>
                    <a:pt x="39472" y="38268"/>
                  </a:lnTo>
                  <a:lnTo>
                    <a:pt x="39520" y="38268"/>
                  </a:lnTo>
                  <a:lnTo>
                    <a:pt x="39520" y="38244"/>
                  </a:lnTo>
                  <a:lnTo>
                    <a:pt x="39592" y="38244"/>
                  </a:lnTo>
                  <a:lnTo>
                    <a:pt x="39592" y="38196"/>
                  </a:lnTo>
                  <a:lnTo>
                    <a:pt x="39641" y="38196"/>
                  </a:lnTo>
                  <a:lnTo>
                    <a:pt x="39641" y="38147"/>
                  </a:lnTo>
                  <a:lnTo>
                    <a:pt x="39689" y="38147"/>
                  </a:lnTo>
                  <a:lnTo>
                    <a:pt x="39689" y="38123"/>
                  </a:lnTo>
                  <a:lnTo>
                    <a:pt x="39761" y="38123"/>
                  </a:lnTo>
                  <a:lnTo>
                    <a:pt x="39761" y="38075"/>
                  </a:lnTo>
                  <a:lnTo>
                    <a:pt x="39809" y="38075"/>
                  </a:lnTo>
                  <a:lnTo>
                    <a:pt x="39809" y="38027"/>
                  </a:lnTo>
                  <a:lnTo>
                    <a:pt x="39882" y="38027"/>
                  </a:lnTo>
                  <a:lnTo>
                    <a:pt x="39882" y="38003"/>
                  </a:lnTo>
                  <a:lnTo>
                    <a:pt x="39930" y="38003"/>
                  </a:lnTo>
                  <a:lnTo>
                    <a:pt x="39930" y="37955"/>
                  </a:lnTo>
                  <a:lnTo>
                    <a:pt x="40002" y="37955"/>
                  </a:lnTo>
                  <a:lnTo>
                    <a:pt x="40002" y="37906"/>
                  </a:lnTo>
                  <a:lnTo>
                    <a:pt x="40050" y="37906"/>
                  </a:lnTo>
                  <a:lnTo>
                    <a:pt x="40050" y="37882"/>
                  </a:lnTo>
                  <a:lnTo>
                    <a:pt x="40123" y="37882"/>
                  </a:lnTo>
                  <a:lnTo>
                    <a:pt x="40123" y="37834"/>
                  </a:lnTo>
                  <a:lnTo>
                    <a:pt x="40171" y="37834"/>
                  </a:lnTo>
                  <a:lnTo>
                    <a:pt x="40171" y="37786"/>
                  </a:lnTo>
                  <a:lnTo>
                    <a:pt x="40195" y="37786"/>
                  </a:lnTo>
                  <a:lnTo>
                    <a:pt x="40195" y="37762"/>
                  </a:lnTo>
                  <a:lnTo>
                    <a:pt x="40291" y="37762"/>
                  </a:lnTo>
                  <a:lnTo>
                    <a:pt x="40291" y="37714"/>
                  </a:lnTo>
                  <a:lnTo>
                    <a:pt x="40315" y="37714"/>
                  </a:lnTo>
                  <a:lnTo>
                    <a:pt x="40315" y="37665"/>
                  </a:lnTo>
                  <a:lnTo>
                    <a:pt x="40412" y="37665"/>
                  </a:lnTo>
                  <a:lnTo>
                    <a:pt x="40412" y="37641"/>
                  </a:lnTo>
                  <a:lnTo>
                    <a:pt x="40436" y="37641"/>
                  </a:lnTo>
                  <a:lnTo>
                    <a:pt x="40436" y="37593"/>
                  </a:lnTo>
                  <a:lnTo>
                    <a:pt x="40484" y="37593"/>
                  </a:lnTo>
                  <a:lnTo>
                    <a:pt x="40484" y="37545"/>
                  </a:lnTo>
                  <a:lnTo>
                    <a:pt x="40556" y="37545"/>
                  </a:lnTo>
                  <a:lnTo>
                    <a:pt x="40556" y="37521"/>
                  </a:lnTo>
                  <a:lnTo>
                    <a:pt x="40605" y="37521"/>
                  </a:lnTo>
                  <a:lnTo>
                    <a:pt x="40605" y="37473"/>
                  </a:lnTo>
                  <a:lnTo>
                    <a:pt x="40677" y="37473"/>
                  </a:lnTo>
                  <a:lnTo>
                    <a:pt x="40677" y="37424"/>
                  </a:lnTo>
                  <a:lnTo>
                    <a:pt x="40725" y="37424"/>
                  </a:lnTo>
                  <a:lnTo>
                    <a:pt x="40725" y="37400"/>
                  </a:lnTo>
                  <a:lnTo>
                    <a:pt x="40773" y="37400"/>
                  </a:lnTo>
                  <a:lnTo>
                    <a:pt x="40773" y="37352"/>
                  </a:lnTo>
                  <a:lnTo>
                    <a:pt x="40846" y="37352"/>
                  </a:lnTo>
                  <a:lnTo>
                    <a:pt x="40846" y="37304"/>
                  </a:lnTo>
                  <a:lnTo>
                    <a:pt x="40894" y="37304"/>
                  </a:lnTo>
                  <a:lnTo>
                    <a:pt x="40894" y="37280"/>
                  </a:lnTo>
                  <a:lnTo>
                    <a:pt x="40966" y="37280"/>
                  </a:lnTo>
                  <a:lnTo>
                    <a:pt x="40966" y="37232"/>
                  </a:lnTo>
                  <a:lnTo>
                    <a:pt x="41014" y="37232"/>
                  </a:lnTo>
                  <a:lnTo>
                    <a:pt x="41014" y="37183"/>
                  </a:lnTo>
                  <a:lnTo>
                    <a:pt x="41087" y="37183"/>
                  </a:lnTo>
                  <a:lnTo>
                    <a:pt x="41087" y="37159"/>
                  </a:lnTo>
                  <a:lnTo>
                    <a:pt x="41135" y="37159"/>
                  </a:lnTo>
                  <a:lnTo>
                    <a:pt x="41135" y="37111"/>
                  </a:lnTo>
                  <a:lnTo>
                    <a:pt x="41159" y="37111"/>
                  </a:lnTo>
                  <a:lnTo>
                    <a:pt x="41159" y="37063"/>
                  </a:lnTo>
                  <a:lnTo>
                    <a:pt x="41255" y="37063"/>
                  </a:lnTo>
                  <a:lnTo>
                    <a:pt x="41255" y="37039"/>
                  </a:lnTo>
                  <a:lnTo>
                    <a:pt x="41279" y="37039"/>
                  </a:lnTo>
                  <a:lnTo>
                    <a:pt x="41279" y="36991"/>
                  </a:lnTo>
                  <a:lnTo>
                    <a:pt x="41327" y="36991"/>
                  </a:lnTo>
                  <a:lnTo>
                    <a:pt x="41327" y="36942"/>
                  </a:lnTo>
                  <a:lnTo>
                    <a:pt x="41400" y="36942"/>
                  </a:lnTo>
                  <a:lnTo>
                    <a:pt x="41400" y="36918"/>
                  </a:lnTo>
                  <a:lnTo>
                    <a:pt x="41448" y="36918"/>
                  </a:lnTo>
                  <a:lnTo>
                    <a:pt x="41448" y="36870"/>
                  </a:lnTo>
                  <a:lnTo>
                    <a:pt x="41520" y="36870"/>
                  </a:lnTo>
                  <a:lnTo>
                    <a:pt x="41520" y="36822"/>
                  </a:lnTo>
                  <a:lnTo>
                    <a:pt x="41568" y="36822"/>
                  </a:lnTo>
                  <a:lnTo>
                    <a:pt x="41568" y="36798"/>
                  </a:lnTo>
                  <a:lnTo>
                    <a:pt x="41617" y="36798"/>
                  </a:lnTo>
                  <a:lnTo>
                    <a:pt x="41617" y="36750"/>
                  </a:lnTo>
                  <a:lnTo>
                    <a:pt x="41689" y="36750"/>
                  </a:lnTo>
                  <a:lnTo>
                    <a:pt x="41689" y="36701"/>
                  </a:lnTo>
                  <a:lnTo>
                    <a:pt x="41737" y="36701"/>
                  </a:lnTo>
                  <a:lnTo>
                    <a:pt x="41737" y="36677"/>
                  </a:lnTo>
                  <a:lnTo>
                    <a:pt x="41761" y="36677"/>
                  </a:lnTo>
                  <a:lnTo>
                    <a:pt x="41761" y="36629"/>
                  </a:lnTo>
                  <a:lnTo>
                    <a:pt x="41858" y="36629"/>
                  </a:lnTo>
                  <a:lnTo>
                    <a:pt x="41858" y="36581"/>
                  </a:lnTo>
                  <a:lnTo>
                    <a:pt x="41882" y="36581"/>
                  </a:lnTo>
                  <a:lnTo>
                    <a:pt x="41882" y="36557"/>
                  </a:lnTo>
                  <a:lnTo>
                    <a:pt x="41978" y="36557"/>
                  </a:lnTo>
                  <a:lnTo>
                    <a:pt x="41978" y="36509"/>
                  </a:lnTo>
                  <a:lnTo>
                    <a:pt x="42002" y="36509"/>
                  </a:lnTo>
                  <a:lnTo>
                    <a:pt x="42002" y="36461"/>
                  </a:lnTo>
                  <a:lnTo>
                    <a:pt x="42050" y="36461"/>
                  </a:lnTo>
                  <a:lnTo>
                    <a:pt x="42050" y="36436"/>
                  </a:lnTo>
                  <a:lnTo>
                    <a:pt x="42123" y="36436"/>
                  </a:lnTo>
                  <a:lnTo>
                    <a:pt x="42123" y="36388"/>
                  </a:lnTo>
                  <a:lnTo>
                    <a:pt x="42171" y="36388"/>
                  </a:lnTo>
                  <a:lnTo>
                    <a:pt x="42171" y="36340"/>
                  </a:lnTo>
                  <a:lnTo>
                    <a:pt x="42219" y="36340"/>
                  </a:lnTo>
                  <a:lnTo>
                    <a:pt x="42219" y="36316"/>
                  </a:lnTo>
                  <a:lnTo>
                    <a:pt x="42291" y="36316"/>
                  </a:lnTo>
                  <a:lnTo>
                    <a:pt x="42291" y="36268"/>
                  </a:lnTo>
                  <a:lnTo>
                    <a:pt x="42340" y="36268"/>
                  </a:lnTo>
                  <a:lnTo>
                    <a:pt x="42340" y="36220"/>
                  </a:lnTo>
                  <a:lnTo>
                    <a:pt x="42364" y="36220"/>
                  </a:lnTo>
                  <a:lnTo>
                    <a:pt x="42364" y="36195"/>
                  </a:lnTo>
                  <a:lnTo>
                    <a:pt x="42460" y="36195"/>
                  </a:lnTo>
                  <a:lnTo>
                    <a:pt x="42460" y="36147"/>
                  </a:lnTo>
                  <a:lnTo>
                    <a:pt x="42484" y="36147"/>
                  </a:lnTo>
                  <a:lnTo>
                    <a:pt x="42484" y="36099"/>
                  </a:lnTo>
                  <a:lnTo>
                    <a:pt x="42532" y="36099"/>
                  </a:lnTo>
                  <a:lnTo>
                    <a:pt x="42532" y="36075"/>
                  </a:lnTo>
                  <a:lnTo>
                    <a:pt x="42605" y="36075"/>
                  </a:lnTo>
                  <a:lnTo>
                    <a:pt x="42605" y="36027"/>
                  </a:lnTo>
                  <a:lnTo>
                    <a:pt x="42653" y="36027"/>
                  </a:lnTo>
                  <a:lnTo>
                    <a:pt x="42653" y="35979"/>
                  </a:lnTo>
                  <a:lnTo>
                    <a:pt x="42701" y="35979"/>
                  </a:lnTo>
                  <a:lnTo>
                    <a:pt x="42701" y="35954"/>
                  </a:lnTo>
                  <a:lnTo>
                    <a:pt x="42773" y="35954"/>
                  </a:lnTo>
                  <a:lnTo>
                    <a:pt x="42773" y="35906"/>
                  </a:lnTo>
                  <a:lnTo>
                    <a:pt x="42822" y="35906"/>
                  </a:lnTo>
                  <a:lnTo>
                    <a:pt x="42822" y="35858"/>
                  </a:lnTo>
                  <a:lnTo>
                    <a:pt x="42846" y="35858"/>
                  </a:lnTo>
                  <a:lnTo>
                    <a:pt x="42846" y="35834"/>
                  </a:lnTo>
                  <a:lnTo>
                    <a:pt x="42942" y="35834"/>
                  </a:lnTo>
                  <a:lnTo>
                    <a:pt x="42942" y="35786"/>
                  </a:lnTo>
                  <a:lnTo>
                    <a:pt x="42966" y="35786"/>
                  </a:lnTo>
                  <a:lnTo>
                    <a:pt x="42966" y="35738"/>
                  </a:lnTo>
                  <a:lnTo>
                    <a:pt x="43014" y="35738"/>
                  </a:lnTo>
                  <a:lnTo>
                    <a:pt x="43014" y="35713"/>
                  </a:lnTo>
                  <a:lnTo>
                    <a:pt x="43087" y="35713"/>
                  </a:lnTo>
                  <a:lnTo>
                    <a:pt x="43087" y="35665"/>
                  </a:lnTo>
                  <a:lnTo>
                    <a:pt x="43135" y="35665"/>
                  </a:lnTo>
                  <a:lnTo>
                    <a:pt x="43135" y="35617"/>
                  </a:lnTo>
                  <a:lnTo>
                    <a:pt x="43183" y="35617"/>
                  </a:lnTo>
                  <a:lnTo>
                    <a:pt x="43183" y="35593"/>
                  </a:lnTo>
                  <a:lnTo>
                    <a:pt x="43255" y="35593"/>
                  </a:lnTo>
                  <a:lnTo>
                    <a:pt x="43255" y="35545"/>
                  </a:lnTo>
                  <a:lnTo>
                    <a:pt x="43303" y="35545"/>
                  </a:lnTo>
                  <a:lnTo>
                    <a:pt x="43303" y="35497"/>
                  </a:lnTo>
                  <a:lnTo>
                    <a:pt x="43328" y="35497"/>
                  </a:lnTo>
                  <a:lnTo>
                    <a:pt x="43328" y="35473"/>
                  </a:lnTo>
                  <a:lnTo>
                    <a:pt x="43424" y="35473"/>
                  </a:lnTo>
                  <a:lnTo>
                    <a:pt x="43424" y="35424"/>
                  </a:lnTo>
                  <a:lnTo>
                    <a:pt x="43448" y="35424"/>
                  </a:lnTo>
                  <a:lnTo>
                    <a:pt x="43448" y="35376"/>
                  </a:lnTo>
                  <a:lnTo>
                    <a:pt x="43496" y="35376"/>
                  </a:lnTo>
                  <a:lnTo>
                    <a:pt x="43496" y="35352"/>
                  </a:lnTo>
                  <a:lnTo>
                    <a:pt x="43544" y="35352"/>
                  </a:lnTo>
                  <a:lnTo>
                    <a:pt x="43544" y="35304"/>
                  </a:lnTo>
                  <a:lnTo>
                    <a:pt x="43617" y="35304"/>
                  </a:lnTo>
                  <a:lnTo>
                    <a:pt x="43617" y="35256"/>
                  </a:lnTo>
                  <a:lnTo>
                    <a:pt x="43665" y="35256"/>
                  </a:lnTo>
                  <a:lnTo>
                    <a:pt x="43665" y="35232"/>
                  </a:lnTo>
                  <a:lnTo>
                    <a:pt x="43689" y="35232"/>
                  </a:lnTo>
                  <a:lnTo>
                    <a:pt x="43689" y="35183"/>
                  </a:lnTo>
                  <a:lnTo>
                    <a:pt x="43785" y="35183"/>
                  </a:lnTo>
                  <a:lnTo>
                    <a:pt x="43785" y="35135"/>
                  </a:lnTo>
                  <a:lnTo>
                    <a:pt x="43810" y="35135"/>
                  </a:lnTo>
                  <a:lnTo>
                    <a:pt x="43810" y="35111"/>
                  </a:lnTo>
                  <a:lnTo>
                    <a:pt x="43858" y="35111"/>
                  </a:lnTo>
                  <a:lnTo>
                    <a:pt x="43858" y="35063"/>
                  </a:lnTo>
                  <a:lnTo>
                    <a:pt x="43906" y="35063"/>
                  </a:lnTo>
                  <a:lnTo>
                    <a:pt x="43906" y="35015"/>
                  </a:lnTo>
                  <a:lnTo>
                    <a:pt x="43978" y="35015"/>
                  </a:lnTo>
                  <a:lnTo>
                    <a:pt x="43978" y="34991"/>
                  </a:lnTo>
                  <a:lnTo>
                    <a:pt x="44026" y="34991"/>
                  </a:lnTo>
                  <a:lnTo>
                    <a:pt x="44026" y="34942"/>
                  </a:lnTo>
                  <a:lnTo>
                    <a:pt x="44051" y="34942"/>
                  </a:lnTo>
                  <a:lnTo>
                    <a:pt x="44051" y="34894"/>
                  </a:lnTo>
                  <a:lnTo>
                    <a:pt x="44147" y="34894"/>
                  </a:lnTo>
                  <a:lnTo>
                    <a:pt x="44147" y="34870"/>
                  </a:lnTo>
                  <a:lnTo>
                    <a:pt x="44171" y="34870"/>
                  </a:lnTo>
                  <a:lnTo>
                    <a:pt x="44171" y="34822"/>
                  </a:lnTo>
                  <a:lnTo>
                    <a:pt x="44219" y="34822"/>
                  </a:lnTo>
                  <a:lnTo>
                    <a:pt x="44219" y="34774"/>
                  </a:lnTo>
                  <a:lnTo>
                    <a:pt x="44267" y="34774"/>
                  </a:lnTo>
                  <a:lnTo>
                    <a:pt x="44267" y="34750"/>
                  </a:lnTo>
                  <a:lnTo>
                    <a:pt x="44340" y="34750"/>
                  </a:lnTo>
                  <a:lnTo>
                    <a:pt x="44340" y="34701"/>
                  </a:lnTo>
                  <a:lnTo>
                    <a:pt x="44388" y="34701"/>
                  </a:lnTo>
                  <a:lnTo>
                    <a:pt x="44388" y="34653"/>
                  </a:lnTo>
                  <a:lnTo>
                    <a:pt x="44412" y="34653"/>
                  </a:lnTo>
                  <a:lnTo>
                    <a:pt x="44412" y="34629"/>
                  </a:lnTo>
                  <a:lnTo>
                    <a:pt x="44508" y="34629"/>
                  </a:lnTo>
                  <a:lnTo>
                    <a:pt x="44508" y="34581"/>
                  </a:lnTo>
                  <a:lnTo>
                    <a:pt x="44532" y="34581"/>
                  </a:lnTo>
                  <a:lnTo>
                    <a:pt x="44532" y="34533"/>
                  </a:lnTo>
                  <a:lnTo>
                    <a:pt x="44581" y="34533"/>
                  </a:lnTo>
                  <a:lnTo>
                    <a:pt x="44581" y="34509"/>
                  </a:lnTo>
                  <a:lnTo>
                    <a:pt x="44629" y="34509"/>
                  </a:lnTo>
                  <a:lnTo>
                    <a:pt x="44629" y="34460"/>
                  </a:lnTo>
                  <a:lnTo>
                    <a:pt x="44653" y="34460"/>
                  </a:lnTo>
                  <a:lnTo>
                    <a:pt x="44653" y="34412"/>
                  </a:lnTo>
                  <a:lnTo>
                    <a:pt x="44749" y="34412"/>
                  </a:lnTo>
                  <a:lnTo>
                    <a:pt x="44749" y="34388"/>
                  </a:lnTo>
                  <a:lnTo>
                    <a:pt x="44773" y="34388"/>
                  </a:lnTo>
                  <a:lnTo>
                    <a:pt x="44773" y="34340"/>
                  </a:lnTo>
                  <a:lnTo>
                    <a:pt x="44822" y="34340"/>
                  </a:lnTo>
                  <a:lnTo>
                    <a:pt x="44822" y="34292"/>
                  </a:lnTo>
                  <a:lnTo>
                    <a:pt x="44870" y="34292"/>
                  </a:lnTo>
                  <a:lnTo>
                    <a:pt x="44870" y="34268"/>
                  </a:lnTo>
                  <a:lnTo>
                    <a:pt x="44942" y="34268"/>
                  </a:lnTo>
                  <a:lnTo>
                    <a:pt x="44942" y="34219"/>
                  </a:lnTo>
                  <a:lnTo>
                    <a:pt x="44990" y="34219"/>
                  </a:lnTo>
                  <a:lnTo>
                    <a:pt x="44990" y="34171"/>
                  </a:lnTo>
                  <a:lnTo>
                    <a:pt x="45014" y="34171"/>
                  </a:lnTo>
                  <a:lnTo>
                    <a:pt x="45014" y="34147"/>
                  </a:lnTo>
                  <a:lnTo>
                    <a:pt x="45063" y="34147"/>
                  </a:lnTo>
                  <a:lnTo>
                    <a:pt x="45063" y="34099"/>
                  </a:lnTo>
                  <a:lnTo>
                    <a:pt x="45135" y="34099"/>
                  </a:lnTo>
                  <a:lnTo>
                    <a:pt x="45135" y="34051"/>
                  </a:lnTo>
                  <a:lnTo>
                    <a:pt x="45183" y="34051"/>
                  </a:lnTo>
                  <a:lnTo>
                    <a:pt x="45183" y="34027"/>
                  </a:lnTo>
                  <a:lnTo>
                    <a:pt x="45231" y="34027"/>
                  </a:lnTo>
                  <a:lnTo>
                    <a:pt x="45231" y="33978"/>
                  </a:lnTo>
                  <a:lnTo>
                    <a:pt x="45255" y="33978"/>
                  </a:lnTo>
                  <a:lnTo>
                    <a:pt x="45255" y="33930"/>
                  </a:lnTo>
                  <a:lnTo>
                    <a:pt x="45352" y="33930"/>
                  </a:lnTo>
                  <a:lnTo>
                    <a:pt x="45352" y="33906"/>
                  </a:lnTo>
                  <a:lnTo>
                    <a:pt x="45376" y="33906"/>
                  </a:lnTo>
                  <a:lnTo>
                    <a:pt x="45376" y="33858"/>
                  </a:lnTo>
                  <a:lnTo>
                    <a:pt x="45424" y="33858"/>
                  </a:lnTo>
                  <a:lnTo>
                    <a:pt x="45424" y="33810"/>
                  </a:lnTo>
                  <a:lnTo>
                    <a:pt x="45472" y="33810"/>
                  </a:lnTo>
                  <a:lnTo>
                    <a:pt x="45472" y="33786"/>
                  </a:lnTo>
                  <a:lnTo>
                    <a:pt x="45545" y="33786"/>
                  </a:lnTo>
                  <a:lnTo>
                    <a:pt x="45545" y="33737"/>
                  </a:lnTo>
                  <a:lnTo>
                    <a:pt x="45593" y="33737"/>
                  </a:lnTo>
                  <a:lnTo>
                    <a:pt x="45593" y="33689"/>
                  </a:lnTo>
                  <a:lnTo>
                    <a:pt x="45617" y="33689"/>
                  </a:lnTo>
                  <a:lnTo>
                    <a:pt x="45617" y="33665"/>
                  </a:lnTo>
                  <a:lnTo>
                    <a:pt x="45665" y="33665"/>
                  </a:lnTo>
                  <a:lnTo>
                    <a:pt x="45665" y="33617"/>
                  </a:lnTo>
                  <a:lnTo>
                    <a:pt x="45713" y="33617"/>
                  </a:lnTo>
                  <a:lnTo>
                    <a:pt x="45713" y="33569"/>
                  </a:lnTo>
                  <a:lnTo>
                    <a:pt x="45786" y="33569"/>
                  </a:lnTo>
                  <a:lnTo>
                    <a:pt x="45786" y="33545"/>
                  </a:lnTo>
                  <a:lnTo>
                    <a:pt x="45834" y="33545"/>
                  </a:lnTo>
                  <a:lnTo>
                    <a:pt x="45834" y="33497"/>
                  </a:lnTo>
                  <a:lnTo>
                    <a:pt x="45858" y="33497"/>
                  </a:lnTo>
                  <a:lnTo>
                    <a:pt x="45858" y="33448"/>
                  </a:lnTo>
                  <a:lnTo>
                    <a:pt x="45906" y="33448"/>
                  </a:lnTo>
                  <a:lnTo>
                    <a:pt x="45906" y="33424"/>
                  </a:lnTo>
                  <a:lnTo>
                    <a:pt x="45954" y="33424"/>
                  </a:lnTo>
                  <a:lnTo>
                    <a:pt x="45954" y="33376"/>
                  </a:lnTo>
                  <a:lnTo>
                    <a:pt x="45978" y="33376"/>
                  </a:lnTo>
                  <a:lnTo>
                    <a:pt x="45978" y="33328"/>
                  </a:lnTo>
                  <a:lnTo>
                    <a:pt x="46075" y="33328"/>
                  </a:lnTo>
                  <a:lnTo>
                    <a:pt x="46075" y="33304"/>
                  </a:lnTo>
                  <a:lnTo>
                    <a:pt x="46099" y="33304"/>
                  </a:lnTo>
                  <a:lnTo>
                    <a:pt x="46099" y="33256"/>
                  </a:lnTo>
                  <a:lnTo>
                    <a:pt x="46147" y="33256"/>
                  </a:lnTo>
                  <a:lnTo>
                    <a:pt x="46147" y="33207"/>
                  </a:lnTo>
                  <a:lnTo>
                    <a:pt x="46195" y="33207"/>
                  </a:lnTo>
                  <a:lnTo>
                    <a:pt x="46195" y="33183"/>
                  </a:lnTo>
                  <a:lnTo>
                    <a:pt x="46219" y="33183"/>
                  </a:lnTo>
                  <a:lnTo>
                    <a:pt x="46219" y="33135"/>
                  </a:lnTo>
                  <a:lnTo>
                    <a:pt x="46316" y="33135"/>
                  </a:lnTo>
                  <a:lnTo>
                    <a:pt x="46316" y="33087"/>
                  </a:lnTo>
                  <a:lnTo>
                    <a:pt x="46340" y="33087"/>
                  </a:lnTo>
                  <a:lnTo>
                    <a:pt x="46340" y="33063"/>
                  </a:lnTo>
                  <a:lnTo>
                    <a:pt x="46388" y="33063"/>
                  </a:lnTo>
                  <a:lnTo>
                    <a:pt x="46388" y="33015"/>
                  </a:lnTo>
                  <a:lnTo>
                    <a:pt x="46436" y="33015"/>
                  </a:lnTo>
                  <a:lnTo>
                    <a:pt x="46436" y="32966"/>
                  </a:lnTo>
                  <a:lnTo>
                    <a:pt x="46460" y="32966"/>
                  </a:lnTo>
                  <a:lnTo>
                    <a:pt x="46460" y="32942"/>
                  </a:lnTo>
                  <a:lnTo>
                    <a:pt x="46557" y="32942"/>
                  </a:lnTo>
                  <a:lnTo>
                    <a:pt x="46557" y="32894"/>
                  </a:lnTo>
                  <a:lnTo>
                    <a:pt x="46581" y="32894"/>
                  </a:lnTo>
                  <a:lnTo>
                    <a:pt x="46581" y="32846"/>
                  </a:lnTo>
                  <a:lnTo>
                    <a:pt x="46629" y="32846"/>
                  </a:lnTo>
                  <a:lnTo>
                    <a:pt x="46629" y="32822"/>
                  </a:lnTo>
                  <a:lnTo>
                    <a:pt x="46677" y="32822"/>
                  </a:lnTo>
                  <a:lnTo>
                    <a:pt x="46677" y="32774"/>
                  </a:lnTo>
                  <a:lnTo>
                    <a:pt x="46701" y="32774"/>
                  </a:lnTo>
                  <a:lnTo>
                    <a:pt x="46701" y="32725"/>
                  </a:lnTo>
                  <a:lnTo>
                    <a:pt x="46749" y="32725"/>
                  </a:lnTo>
                  <a:lnTo>
                    <a:pt x="46749" y="32701"/>
                  </a:lnTo>
                  <a:lnTo>
                    <a:pt x="46822" y="32701"/>
                  </a:lnTo>
                  <a:lnTo>
                    <a:pt x="46822" y="32653"/>
                  </a:lnTo>
                  <a:lnTo>
                    <a:pt x="46870" y="32653"/>
                  </a:lnTo>
                  <a:lnTo>
                    <a:pt x="46870" y="32605"/>
                  </a:lnTo>
                  <a:lnTo>
                    <a:pt x="46918" y="32605"/>
                  </a:lnTo>
                  <a:lnTo>
                    <a:pt x="46918" y="32581"/>
                  </a:lnTo>
                  <a:lnTo>
                    <a:pt x="46942" y="32581"/>
                  </a:lnTo>
                  <a:lnTo>
                    <a:pt x="46942" y="32533"/>
                  </a:lnTo>
                  <a:lnTo>
                    <a:pt x="46990" y="32533"/>
                  </a:lnTo>
                  <a:lnTo>
                    <a:pt x="46990" y="32484"/>
                  </a:lnTo>
                  <a:lnTo>
                    <a:pt x="47039" y="32484"/>
                  </a:lnTo>
                  <a:lnTo>
                    <a:pt x="47039" y="32460"/>
                  </a:lnTo>
                  <a:lnTo>
                    <a:pt x="47063" y="32460"/>
                  </a:lnTo>
                  <a:lnTo>
                    <a:pt x="47063" y="32412"/>
                  </a:lnTo>
                  <a:lnTo>
                    <a:pt x="47159" y="32412"/>
                  </a:lnTo>
                  <a:lnTo>
                    <a:pt x="47159" y="32364"/>
                  </a:lnTo>
                  <a:lnTo>
                    <a:pt x="47183" y="32364"/>
                  </a:lnTo>
                  <a:lnTo>
                    <a:pt x="47183" y="32340"/>
                  </a:lnTo>
                  <a:lnTo>
                    <a:pt x="47231" y="32340"/>
                  </a:lnTo>
                  <a:lnTo>
                    <a:pt x="47231" y="32292"/>
                  </a:lnTo>
                  <a:lnTo>
                    <a:pt x="47280" y="32292"/>
                  </a:lnTo>
                  <a:lnTo>
                    <a:pt x="47280" y="32243"/>
                  </a:lnTo>
                  <a:lnTo>
                    <a:pt x="47304" y="32243"/>
                  </a:lnTo>
                  <a:lnTo>
                    <a:pt x="47304" y="32219"/>
                  </a:lnTo>
                  <a:lnTo>
                    <a:pt x="47352" y="32219"/>
                  </a:lnTo>
                  <a:lnTo>
                    <a:pt x="47352" y="32171"/>
                  </a:lnTo>
                  <a:lnTo>
                    <a:pt x="47400" y="32171"/>
                  </a:lnTo>
                  <a:lnTo>
                    <a:pt x="47400" y="32123"/>
                  </a:lnTo>
                  <a:lnTo>
                    <a:pt x="47472" y="32123"/>
                  </a:lnTo>
                  <a:lnTo>
                    <a:pt x="47472" y="32099"/>
                  </a:lnTo>
                  <a:lnTo>
                    <a:pt x="47521" y="32099"/>
                  </a:lnTo>
                  <a:lnTo>
                    <a:pt x="47521" y="32051"/>
                  </a:lnTo>
                  <a:lnTo>
                    <a:pt x="47545" y="32051"/>
                  </a:lnTo>
                  <a:lnTo>
                    <a:pt x="47545" y="32002"/>
                  </a:lnTo>
                  <a:lnTo>
                    <a:pt x="47593" y="32002"/>
                  </a:lnTo>
                  <a:lnTo>
                    <a:pt x="47593" y="31978"/>
                  </a:lnTo>
                  <a:lnTo>
                    <a:pt x="47641" y="31978"/>
                  </a:lnTo>
                  <a:lnTo>
                    <a:pt x="47641" y="31930"/>
                  </a:lnTo>
                  <a:lnTo>
                    <a:pt x="47665" y="31930"/>
                  </a:lnTo>
                  <a:lnTo>
                    <a:pt x="47665" y="31882"/>
                  </a:lnTo>
                  <a:lnTo>
                    <a:pt x="47713" y="31882"/>
                  </a:lnTo>
                  <a:lnTo>
                    <a:pt x="47713" y="31858"/>
                  </a:lnTo>
                  <a:lnTo>
                    <a:pt x="47786" y="31858"/>
                  </a:lnTo>
                  <a:lnTo>
                    <a:pt x="47786" y="31810"/>
                  </a:lnTo>
                  <a:lnTo>
                    <a:pt x="47834" y="31810"/>
                  </a:lnTo>
                  <a:lnTo>
                    <a:pt x="47834" y="31761"/>
                  </a:lnTo>
                  <a:lnTo>
                    <a:pt x="47882" y="31761"/>
                  </a:lnTo>
                  <a:lnTo>
                    <a:pt x="47882" y="31737"/>
                  </a:lnTo>
                  <a:lnTo>
                    <a:pt x="47906" y="31737"/>
                  </a:lnTo>
                  <a:lnTo>
                    <a:pt x="47906" y="31689"/>
                  </a:lnTo>
                  <a:lnTo>
                    <a:pt x="47954" y="31689"/>
                  </a:lnTo>
                  <a:lnTo>
                    <a:pt x="47954" y="31641"/>
                  </a:lnTo>
                  <a:lnTo>
                    <a:pt x="48003" y="31641"/>
                  </a:lnTo>
                  <a:lnTo>
                    <a:pt x="48003" y="31617"/>
                  </a:lnTo>
                  <a:lnTo>
                    <a:pt x="48027" y="31617"/>
                  </a:lnTo>
                  <a:lnTo>
                    <a:pt x="48027" y="31569"/>
                  </a:lnTo>
                  <a:lnTo>
                    <a:pt x="48075" y="31569"/>
                  </a:lnTo>
                  <a:lnTo>
                    <a:pt x="48075" y="31521"/>
                  </a:lnTo>
                  <a:lnTo>
                    <a:pt x="48123" y="31521"/>
                  </a:lnTo>
                  <a:lnTo>
                    <a:pt x="48123" y="31496"/>
                  </a:lnTo>
                  <a:lnTo>
                    <a:pt x="48147" y="31496"/>
                  </a:lnTo>
                  <a:lnTo>
                    <a:pt x="48147" y="31448"/>
                  </a:lnTo>
                  <a:lnTo>
                    <a:pt x="48195" y="31448"/>
                  </a:lnTo>
                  <a:lnTo>
                    <a:pt x="48195" y="31400"/>
                  </a:lnTo>
                  <a:lnTo>
                    <a:pt x="48268" y="31400"/>
                  </a:lnTo>
                  <a:lnTo>
                    <a:pt x="48268" y="31376"/>
                  </a:lnTo>
                  <a:lnTo>
                    <a:pt x="48316" y="31376"/>
                  </a:lnTo>
                  <a:lnTo>
                    <a:pt x="48316" y="31328"/>
                  </a:lnTo>
                  <a:lnTo>
                    <a:pt x="48364" y="31328"/>
                  </a:lnTo>
                  <a:lnTo>
                    <a:pt x="48364" y="31280"/>
                  </a:lnTo>
                  <a:lnTo>
                    <a:pt x="48388" y="31280"/>
                  </a:lnTo>
                  <a:lnTo>
                    <a:pt x="48388" y="31255"/>
                  </a:lnTo>
                  <a:lnTo>
                    <a:pt x="48436" y="31255"/>
                  </a:lnTo>
                  <a:lnTo>
                    <a:pt x="48436" y="31207"/>
                  </a:lnTo>
                  <a:lnTo>
                    <a:pt x="48484" y="31207"/>
                  </a:lnTo>
                  <a:lnTo>
                    <a:pt x="48484" y="31159"/>
                  </a:lnTo>
                  <a:lnTo>
                    <a:pt x="48509" y="31159"/>
                  </a:lnTo>
                  <a:lnTo>
                    <a:pt x="48509" y="31135"/>
                  </a:lnTo>
                  <a:lnTo>
                    <a:pt x="48557" y="31135"/>
                  </a:lnTo>
                  <a:lnTo>
                    <a:pt x="48557" y="31087"/>
                  </a:lnTo>
                  <a:lnTo>
                    <a:pt x="48605" y="31087"/>
                  </a:lnTo>
                  <a:lnTo>
                    <a:pt x="48605" y="31039"/>
                  </a:lnTo>
                  <a:lnTo>
                    <a:pt x="48629" y="31039"/>
                  </a:lnTo>
                  <a:lnTo>
                    <a:pt x="48629" y="31014"/>
                  </a:lnTo>
                  <a:lnTo>
                    <a:pt x="48677" y="31014"/>
                  </a:lnTo>
                  <a:lnTo>
                    <a:pt x="48677" y="30966"/>
                  </a:lnTo>
                  <a:lnTo>
                    <a:pt x="48750" y="30966"/>
                  </a:lnTo>
                  <a:lnTo>
                    <a:pt x="48750" y="30918"/>
                  </a:lnTo>
                  <a:lnTo>
                    <a:pt x="48798" y="30918"/>
                  </a:lnTo>
                  <a:lnTo>
                    <a:pt x="48798" y="30894"/>
                  </a:lnTo>
                  <a:lnTo>
                    <a:pt x="48846" y="30894"/>
                  </a:lnTo>
                  <a:lnTo>
                    <a:pt x="48846" y="30846"/>
                  </a:lnTo>
                  <a:lnTo>
                    <a:pt x="48870" y="30846"/>
                  </a:lnTo>
                  <a:lnTo>
                    <a:pt x="48870" y="30798"/>
                  </a:lnTo>
                  <a:lnTo>
                    <a:pt x="48918" y="30798"/>
                  </a:lnTo>
                  <a:lnTo>
                    <a:pt x="48918" y="30773"/>
                  </a:lnTo>
                  <a:lnTo>
                    <a:pt x="48966" y="30773"/>
                  </a:lnTo>
                  <a:lnTo>
                    <a:pt x="48966" y="30725"/>
                  </a:lnTo>
                  <a:lnTo>
                    <a:pt x="48991" y="30725"/>
                  </a:lnTo>
                  <a:lnTo>
                    <a:pt x="48991" y="30677"/>
                  </a:lnTo>
                  <a:lnTo>
                    <a:pt x="49039" y="30677"/>
                  </a:lnTo>
                  <a:lnTo>
                    <a:pt x="49039" y="30653"/>
                  </a:lnTo>
                  <a:lnTo>
                    <a:pt x="49087" y="30653"/>
                  </a:lnTo>
                  <a:lnTo>
                    <a:pt x="49087" y="30605"/>
                  </a:lnTo>
                  <a:lnTo>
                    <a:pt x="49111" y="30605"/>
                  </a:lnTo>
                  <a:lnTo>
                    <a:pt x="49111" y="30557"/>
                  </a:lnTo>
                  <a:lnTo>
                    <a:pt x="49159" y="30557"/>
                  </a:lnTo>
                  <a:lnTo>
                    <a:pt x="49159" y="30533"/>
                  </a:lnTo>
                  <a:lnTo>
                    <a:pt x="49207" y="30533"/>
                  </a:lnTo>
                  <a:lnTo>
                    <a:pt x="49207" y="30484"/>
                  </a:lnTo>
                  <a:lnTo>
                    <a:pt x="49232" y="30484"/>
                  </a:lnTo>
                  <a:lnTo>
                    <a:pt x="49232" y="30436"/>
                  </a:lnTo>
                  <a:lnTo>
                    <a:pt x="49280" y="30436"/>
                  </a:lnTo>
                  <a:lnTo>
                    <a:pt x="49280" y="30412"/>
                  </a:lnTo>
                  <a:lnTo>
                    <a:pt x="49328" y="30412"/>
                  </a:lnTo>
                  <a:lnTo>
                    <a:pt x="49328" y="30364"/>
                  </a:lnTo>
                  <a:lnTo>
                    <a:pt x="49352" y="30364"/>
                  </a:lnTo>
                  <a:lnTo>
                    <a:pt x="49352" y="30316"/>
                  </a:lnTo>
                  <a:lnTo>
                    <a:pt x="49400" y="30316"/>
                  </a:lnTo>
                  <a:lnTo>
                    <a:pt x="49400" y="30292"/>
                  </a:lnTo>
                  <a:lnTo>
                    <a:pt x="49448" y="30292"/>
                  </a:lnTo>
                  <a:lnTo>
                    <a:pt x="49448" y="30243"/>
                  </a:lnTo>
                  <a:lnTo>
                    <a:pt x="49472" y="30243"/>
                  </a:lnTo>
                  <a:lnTo>
                    <a:pt x="49472" y="30195"/>
                  </a:lnTo>
                  <a:lnTo>
                    <a:pt x="49521" y="30195"/>
                  </a:lnTo>
                  <a:lnTo>
                    <a:pt x="49521" y="30171"/>
                  </a:lnTo>
                  <a:lnTo>
                    <a:pt x="49569" y="30171"/>
                  </a:lnTo>
                  <a:lnTo>
                    <a:pt x="49569" y="30123"/>
                  </a:lnTo>
                  <a:lnTo>
                    <a:pt x="49593" y="30123"/>
                  </a:lnTo>
                  <a:lnTo>
                    <a:pt x="49593" y="30075"/>
                  </a:lnTo>
                  <a:lnTo>
                    <a:pt x="49641" y="30075"/>
                  </a:lnTo>
                  <a:lnTo>
                    <a:pt x="49641" y="30051"/>
                  </a:lnTo>
                  <a:lnTo>
                    <a:pt x="49689" y="30051"/>
                  </a:lnTo>
                  <a:lnTo>
                    <a:pt x="49689" y="30002"/>
                  </a:lnTo>
                  <a:lnTo>
                    <a:pt x="49713" y="30002"/>
                  </a:lnTo>
                  <a:lnTo>
                    <a:pt x="49713" y="29954"/>
                  </a:lnTo>
                  <a:lnTo>
                    <a:pt x="49810" y="29954"/>
                  </a:lnTo>
                  <a:lnTo>
                    <a:pt x="49810" y="29930"/>
                  </a:lnTo>
                  <a:lnTo>
                    <a:pt x="49834" y="29930"/>
                  </a:lnTo>
                  <a:lnTo>
                    <a:pt x="49834" y="29882"/>
                  </a:lnTo>
                  <a:lnTo>
                    <a:pt x="49882" y="29882"/>
                  </a:lnTo>
                  <a:lnTo>
                    <a:pt x="49882" y="29834"/>
                  </a:lnTo>
                  <a:lnTo>
                    <a:pt x="49930" y="29834"/>
                  </a:lnTo>
                  <a:lnTo>
                    <a:pt x="49930" y="29810"/>
                  </a:lnTo>
                  <a:lnTo>
                    <a:pt x="49954" y="29810"/>
                  </a:lnTo>
                  <a:lnTo>
                    <a:pt x="49954" y="29761"/>
                  </a:lnTo>
                  <a:lnTo>
                    <a:pt x="50003" y="29761"/>
                  </a:lnTo>
                  <a:lnTo>
                    <a:pt x="50003" y="29689"/>
                  </a:lnTo>
                  <a:lnTo>
                    <a:pt x="50051" y="29689"/>
                  </a:lnTo>
                  <a:lnTo>
                    <a:pt x="50051" y="29641"/>
                  </a:lnTo>
                  <a:lnTo>
                    <a:pt x="50075" y="29641"/>
                  </a:lnTo>
                  <a:lnTo>
                    <a:pt x="50075" y="29593"/>
                  </a:lnTo>
                  <a:lnTo>
                    <a:pt x="50123" y="29593"/>
                  </a:lnTo>
                  <a:lnTo>
                    <a:pt x="50123" y="29569"/>
                  </a:lnTo>
                  <a:lnTo>
                    <a:pt x="50171" y="29569"/>
                  </a:lnTo>
                  <a:lnTo>
                    <a:pt x="50171" y="29520"/>
                  </a:lnTo>
                  <a:lnTo>
                    <a:pt x="50195" y="29520"/>
                  </a:lnTo>
                  <a:lnTo>
                    <a:pt x="50195" y="29472"/>
                  </a:lnTo>
                  <a:lnTo>
                    <a:pt x="50244" y="29472"/>
                  </a:lnTo>
                  <a:lnTo>
                    <a:pt x="50244" y="29448"/>
                  </a:lnTo>
                  <a:lnTo>
                    <a:pt x="50292" y="29448"/>
                  </a:lnTo>
                  <a:lnTo>
                    <a:pt x="50292" y="29400"/>
                  </a:lnTo>
                  <a:lnTo>
                    <a:pt x="50316" y="29400"/>
                  </a:lnTo>
                  <a:lnTo>
                    <a:pt x="50316" y="29352"/>
                  </a:lnTo>
                  <a:lnTo>
                    <a:pt x="50364" y="29352"/>
                  </a:lnTo>
                  <a:lnTo>
                    <a:pt x="50364" y="29328"/>
                  </a:lnTo>
                  <a:lnTo>
                    <a:pt x="50412" y="29328"/>
                  </a:lnTo>
                  <a:lnTo>
                    <a:pt x="50412" y="29279"/>
                  </a:lnTo>
                  <a:lnTo>
                    <a:pt x="50436" y="29279"/>
                  </a:lnTo>
                  <a:lnTo>
                    <a:pt x="50436" y="29231"/>
                  </a:lnTo>
                  <a:lnTo>
                    <a:pt x="50485" y="29231"/>
                  </a:lnTo>
                  <a:lnTo>
                    <a:pt x="50485" y="29207"/>
                  </a:lnTo>
                  <a:lnTo>
                    <a:pt x="50533" y="29207"/>
                  </a:lnTo>
                  <a:lnTo>
                    <a:pt x="50533" y="29159"/>
                  </a:lnTo>
                  <a:lnTo>
                    <a:pt x="50557" y="29159"/>
                  </a:lnTo>
                  <a:lnTo>
                    <a:pt x="50557" y="29111"/>
                  </a:lnTo>
                  <a:lnTo>
                    <a:pt x="50605" y="29111"/>
                  </a:lnTo>
                  <a:lnTo>
                    <a:pt x="50605" y="29087"/>
                  </a:lnTo>
                  <a:lnTo>
                    <a:pt x="50653" y="29087"/>
                  </a:lnTo>
                  <a:lnTo>
                    <a:pt x="50653" y="29038"/>
                  </a:lnTo>
                  <a:lnTo>
                    <a:pt x="50677" y="29038"/>
                  </a:lnTo>
                  <a:lnTo>
                    <a:pt x="50677" y="28990"/>
                  </a:lnTo>
                  <a:lnTo>
                    <a:pt x="50726" y="28990"/>
                  </a:lnTo>
                  <a:lnTo>
                    <a:pt x="50726" y="28966"/>
                  </a:lnTo>
                  <a:lnTo>
                    <a:pt x="50774" y="28966"/>
                  </a:lnTo>
                  <a:lnTo>
                    <a:pt x="50774" y="28918"/>
                  </a:lnTo>
                  <a:lnTo>
                    <a:pt x="50798" y="28918"/>
                  </a:lnTo>
                  <a:lnTo>
                    <a:pt x="50798" y="28870"/>
                  </a:lnTo>
                  <a:lnTo>
                    <a:pt x="50846" y="28870"/>
                  </a:lnTo>
                  <a:lnTo>
                    <a:pt x="50846" y="28846"/>
                  </a:lnTo>
                  <a:lnTo>
                    <a:pt x="50894" y="28846"/>
                  </a:lnTo>
                  <a:lnTo>
                    <a:pt x="50894" y="28797"/>
                  </a:lnTo>
                  <a:lnTo>
                    <a:pt x="50918" y="28797"/>
                  </a:lnTo>
                  <a:lnTo>
                    <a:pt x="50918" y="28749"/>
                  </a:lnTo>
                  <a:lnTo>
                    <a:pt x="50967" y="28749"/>
                  </a:lnTo>
                  <a:lnTo>
                    <a:pt x="50967" y="28725"/>
                  </a:lnTo>
                  <a:lnTo>
                    <a:pt x="51015" y="28725"/>
                  </a:lnTo>
                  <a:lnTo>
                    <a:pt x="51015" y="28677"/>
                  </a:lnTo>
                  <a:lnTo>
                    <a:pt x="51039" y="28677"/>
                  </a:lnTo>
                  <a:lnTo>
                    <a:pt x="51039" y="28629"/>
                  </a:lnTo>
                  <a:lnTo>
                    <a:pt x="51087" y="28629"/>
                  </a:lnTo>
                  <a:lnTo>
                    <a:pt x="51087" y="28605"/>
                  </a:lnTo>
                  <a:lnTo>
                    <a:pt x="51135" y="28605"/>
                  </a:lnTo>
                  <a:lnTo>
                    <a:pt x="51135" y="28508"/>
                  </a:lnTo>
                  <a:lnTo>
                    <a:pt x="51159" y="28508"/>
                  </a:lnTo>
                  <a:lnTo>
                    <a:pt x="51159" y="28484"/>
                  </a:lnTo>
                  <a:lnTo>
                    <a:pt x="51208" y="28484"/>
                  </a:lnTo>
                  <a:lnTo>
                    <a:pt x="51208" y="28436"/>
                  </a:lnTo>
                  <a:lnTo>
                    <a:pt x="51256" y="28436"/>
                  </a:lnTo>
                  <a:lnTo>
                    <a:pt x="51256" y="28388"/>
                  </a:lnTo>
                  <a:lnTo>
                    <a:pt x="51280" y="28388"/>
                  </a:lnTo>
                  <a:lnTo>
                    <a:pt x="51280" y="28364"/>
                  </a:lnTo>
                  <a:lnTo>
                    <a:pt x="51328" y="28364"/>
                  </a:lnTo>
                  <a:lnTo>
                    <a:pt x="51328" y="28316"/>
                  </a:lnTo>
                  <a:lnTo>
                    <a:pt x="51376" y="28316"/>
                  </a:lnTo>
                  <a:lnTo>
                    <a:pt x="51376" y="28267"/>
                  </a:lnTo>
                  <a:lnTo>
                    <a:pt x="51400" y="28267"/>
                  </a:lnTo>
                  <a:lnTo>
                    <a:pt x="51400" y="28243"/>
                  </a:lnTo>
                  <a:lnTo>
                    <a:pt x="51448" y="28243"/>
                  </a:lnTo>
                  <a:lnTo>
                    <a:pt x="51448" y="28195"/>
                  </a:lnTo>
                  <a:lnTo>
                    <a:pt x="51497" y="28195"/>
                  </a:lnTo>
                  <a:lnTo>
                    <a:pt x="51497" y="28147"/>
                  </a:lnTo>
                  <a:lnTo>
                    <a:pt x="51521" y="28147"/>
                  </a:lnTo>
                  <a:lnTo>
                    <a:pt x="51521" y="28123"/>
                  </a:lnTo>
                  <a:lnTo>
                    <a:pt x="51569" y="28123"/>
                  </a:lnTo>
                  <a:lnTo>
                    <a:pt x="51569" y="28026"/>
                  </a:lnTo>
                  <a:lnTo>
                    <a:pt x="51617" y="28026"/>
                  </a:lnTo>
                  <a:lnTo>
                    <a:pt x="51617" y="28002"/>
                  </a:lnTo>
                  <a:lnTo>
                    <a:pt x="51641" y="28002"/>
                  </a:lnTo>
                  <a:lnTo>
                    <a:pt x="51641" y="27954"/>
                  </a:lnTo>
                  <a:lnTo>
                    <a:pt x="51689" y="27954"/>
                  </a:lnTo>
                  <a:lnTo>
                    <a:pt x="51689" y="27906"/>
                  </a:lnTo>
                  <a:lnTo>
                    <a:pt x="51738" y="27906"/>
                  </a:lnTo>
                  <a:lnTo>
                    <a:pt x="51738" y="27882"/>
                  </a:lnTo>
                  <a:lnTo>
                    <a:pt x="51762" y="27882"/>
                  </a:lnTo>
                  <a:lnTo>
                    <a:pt x="51762" y="27834"/>
                  </a:lnTo>
                  <a:lnTo>
                    <a:pt x="51810" y="27834"/>
                  </a:lnTo>
                  <a:lnTo>
                    <a:pt x="51810" y="27785"/>
                  </a:lnTo>
                  <a:lnTo>
                    <a:pt x="51858" y="27785"/>
                  </a:lnTo>
                  <a:lnTo>
                    <a:pt x="51858" y="27761"/>
                  </a:lnTo>
                  <a:lnTo>
                    <a:pt x="51882" y="27761"/>
                  </a:lnTo>
                  <a:lnTo>
                    <a:pt x="51882" y="27713"/>
                  </a:lnTo>
                  <a:lnTo>
                    <a:pt x="51930" y="27713"/>
                  </a:lnTo>
                  <a:lnTo>
                    <a:pt x="51930" y="27641"/>
                  </a:lnTo>
                  <a:lnTo>
                    <a:pt x="51979" y="27641"/>
                  </a:lnTo>
                  <a:lnTo>
                    <a:pt x="51979" y="27593"/>
                  </a:lnTo>
                  <a:lnTo>
                    <a:pt x="52003" y="27593"/>
                  </a:lnTo>
                  <a:lnTo>
                    <a:pt x="52003" y="27544"/>
                  </a:lnTo>
                  <a:lnTo>
                    <a:pt x="52051" y="27544"/>
                  </a:lnTo>
                  <a:lnTo>
                    <a:pt x="52051" y="27520"/>
                  </a:lnTo>
                  <a:lnTo>
                    <a:pt x="52099" y="27520"/>
                  </a:lnTo>
                  <a:lnTo>
                    <a:pt x="52099" y="27472"/>
                  </a:lnTo>
                  <a:lnTo>
                    <a:pt x="52123" y="27472"/>
                  </a:lnTo>
                  <a:lnTo>
                    <a:pt x="52123" y="27424"/>
                  </a:lnTo>
                  <a:lnTo>
                    <a:pt x="52171" y="27424"/>
                  </a:lnTo>
                  <a:lnTo>
                    <a:pt x="52171" y="27352"/>
                  </a:lnTo>
                  <a:lnTo>
                    <a:pt x="52220" y="27352"/>
                  </a:lnTo>
                  <a:lnTo>
                    <a:pt x="52220" y="27303"/>
                  </a:lnTo>
                  <a:lnTo>
                    <a:pt x="52244" y="27303"/>
                  </a:lnTo>
                  <a:lnTo>
                    <a:pt x="52244" y="27279"/>
                  </a:lnTo>
                  <a:lnTo>
                    <a:pt x="52292" y="27279"/>
                  </a:lnTo>
                  <a:lnTo>
                    <a:pt x="52292" y="27231"/>
                  </a:lnTo>
                  <a:lnTo>
                    <a:pt x="52340" y="27231"/>
                  </a:lnTo>
                  <a:lnTo>
                    <a:pt x="52340" y="27183"/>
                  </a:lnTo>
                  <a:lnTo>
                    <a:pt x="52364" y="27183"/>
                  </a:lnTo>
                  <a:lnTo>
                    <a:pt x="52364" y="27159"/>
                  </a:lnTo>
                  <a:lnTo>
                    <a:pt x="52412" y="27159"/>
                  </a:lnTo>
                  <a:lnTo>
                    <a:pt x="52412" y="27062"/>
                  </a:lnTo>
                  <a:lnTo>
                    <a:pt x="52461" y="27062"/>
                  </a:lnTo>
                  <a:lnTo>
                    <a:pt x="52461" y="27038"/>
                  </a:lnTo>
                  <a:lnTo>
                    <a:pt x="52485" y="27038"/>
                  </a:lnTo>
                  <a:lnTo>
                    <a:pt x="52485" y="26990"/>
                  </a:lnTo>
                  <a:lnTo>
                    <a:pt x="52533" y="26990"/>
                  </a:lnTo>
                  <a:lnTo>
                    <a:pt x="52533" y="26942"/>
                  </a:lnTo>
                  <a:lnTo>
                    <a:pt x="52581" y="26942"/>
                  </a:lnTo>
                  <a:lnTo>
                    <a:pt x="52581" y="26918"/>
                  </a:lnTo>
                  <a:lnTo>
                    <a:pt x="52605" y="26918"/>
                  </a:lnTo>
                  <a:lnTo>
                    <a:pt x="52605" y="26870"/>
                  </a:lnTo>
                  <a:lnTo>
                    <a:pt x="52653" y="26870"/>
                  </a:lnTo>
                  <a:lnTo>
                    <a:pt x="52653" y="26797"/>
                  </a:lnTo>
                  <a:lnTo>
                    <a:pt x="52702" y="26797"/>
                  </a:lnTo>
                  <a:lnTo>
                    <a:pt x="52702" y="26749"/>
                  </a:lnTo>
                  <a:lnTo>
                    <a:pt x="52726" y="26749"/>
                  </a:lnTo>
                  <a:lnTo>
                    <a:pt x="52726" y="26701"/>
                  </a:lnTo>
                  <a:lnTo>
                    <a:pt x="52774" y="26701"/>
                  </a:lnTo>
                  <a:lnTo>
                    <a:pt x="52774" y="26677"/>
                  </a:lnTo>
                  <a:lnTo>
                    <a:pt x="52822" y="26677"/>
                  </a:lnTo>
                  <a:lnTo>
                    <a:pt x="52822" y="26629"/>
                  </a:lnTo>
                  <a:lnTo>
                    <a:pt x="52846" y="26629"/>
                  </a:lnTo>
                  <a:lnTo>
                    <a:pt x="52846" y="26556"/>
                  </a:lnTo>
                  <a:lnTo>
                    <a:pt x="52894" y="26556"/>
                  </a:lnTo>
                  <a:lnTo>
                    <a:pt x="52894" y="26508"/>
                  </a:lnTo>
                  <a:lnTo>
                    <a:pt x="52943" y="26508"/>
                  </a:lnTo>
                  <a:lnTo>
                    <a:pt x="52943" y="26460"/>
                  </a:lnTo>
                  <a:lnTo>
                    <a:pt x="52967" y="26460"/>
                  </a:lnTo>
                  <a:lnTo>
                    <a:pt x="52967" y="26388"/>
                  </a:lnTo>
                  <a:lnTo>
                    <a:pt x="53015" y="26388"/>
                  </a:lnTo>
                  <a:lnTo>
                    <a:pt x="53015" y="26340"/>
                  </a:lnTo>
                  <a:lnTo>
                    <a:pt x="53063" y="26340"/>
                  </a:lnTo>
                  <a:lnTo>
                    <a:pt x="53063" y="26315"/>
                  </a:lnTo>
                  <a:lnTo>
                    <a:pt x="53087" y="26315"/>
                  </a:lnTo>
                  <a:lnTo>
                    <a:pt x="53087" y="26267"/>
                  </a:lnTo>
                  <a:lnTo>
                    <a:pt x="53135" y="26267"/>
                  </a:lnTo>
                  <a:lnTo>
                    <a:pt x="53135" y="26195"/>
                  </a:lnTo>
                  <a:lnTo>
                    <a:pt x="53184" y="26195"/>
                  </a:lnTo>
                  <a:lnTo>
                    <a:pt x="53184" y="26147"/>
                  </a:lnTo>
                  <a:lnTo>
                    <a:pt x="53208" y="26147"/>
                  </a:lnTo>
                  <a:lnTo>
                    <a:pt x="53208" y="26099"/>
                  </a:lnTo>
                  <a:lnTo>
                    <a:pt x="53256" y="26099"/>
                  </a:lnTo>
                  <a:lnTo>
                    <a:pt x="53256" y="26074"/>
                  </a:lnTo>
                  <a:lnTo>
                    <a:pt x="53304" y="26074"/>
                  </a:lnTo>
                  <a:lnTo>
                    <a:pt x="53304" y="25978"/>
                  </a:lnTo>
                  <a:lnTo>
                    <a:pt x="53328" y="25978"/>
                  </a:lnTo>
                  <a:lnTo>
                    <a:pt x="53328" y="25954"/>
                  </a:lnTo>
                  <a:lnTo>
                    <a:pt x="53376" y="25954"/>
                  </a:lnTo>
                  <a:lnTo>
                    <a:pt x="53376" y="25906"/>
                  </a:lnTo>
                  <a:lnTo>
                    <a:pt x="53425" y="25906"/>
                  </a:lnTo>
                  <a:lnTo>
                    <a:pt x="53425" y="25858"/>
                  </a:lnTo>
                  <a:lnTo>
                    <a:pt x="53449" y="25858"/>
                  </a:lnTo>
                  <a:lnTo>
                    <a:pt x="53449" y="25785"/>
                  </a:lnTo>
                  <a:lnTo>
                    <a:pt x="53497" y="25785"/>
                  </a:lnTo>
                  <a:lnTo>
                    <a:pt x="53497" y="25737"/>
                  </a:lnTo>
                  <a:lnTo>
                    <a:pt x="53545" y="25737"/>
                  </a:lnTo>
                  <a:lnTo>
                    <a:pt x="53545" y="25713"/>
                  </a:lnTo>
                  <a:lnTo>
                    <a:pt x="53569" y="25713"/>
                  </a:lnTo>
                  <a:lnTo>
                    <a:pt x="53569" y="25617"/>
                  </a:lnTo>
                  <a:lnTo>
                    <a:pt x="53617" y="25617"/>
                  </a:lnTo>
                  <a:lnTo>
                    <a:pt x="53617" y="25592"/>
                  </a:lnTo>
                  <a:lnTo>
                    <a:pt x="53665" y="25592"/>
                  </a:lnTo>
                  <a:lnTo>
                    <a:pt x="53665" y="25544"/>
                  </a:lnTo>
                  <a:lnTo>
                    <a:pt x="53690" y="25544"/>
                  </a:lnTo>
                  <a:lnTo>
                    <a:pt x="53690" y="25472"/>
                  </a:lnTo>
                  <a:lnTo>
                    <a:pt x="53738" y="25472"/>
                  </a:lnTo>
                  <a:lnTo>
                    <a:pt x="53738" y="25424"/>
                  </a:lnTo>
                  <a:lnTo>
                    <a:pt x="53786" y="25424"/>
                  </a:lnTo>
                  <a:lnTo>
                    <a:pt x="53786" y="25376"/>
                  </a:lnTo>
                  <a:lnTo>
                    <a:pt x="53810" y="25376"/>
                  </a:lnTo>
                  <a:lnTo>
                    <a:pt x="53810" y="25303"/>
                  </a:lnTo>
                  <a:lnTo>
                    <a:pt x="53858" y="25303"/>
                  </a:lnTo>
                  <a:lnTo>
                    <a:pt x="53858" y="25255"/>
                  </a:lnTo>
                  <a:lnTo>
                    <a:pt x="53906" y="25255"/>
                  </a:lnTo>
                  <a:lnTo>
                    <a:pt x="53906" y="25183"/>
                  </a:lnTo>
                  <a:lnTo>
                    <a:pt x="53931" y="25183"/>
                  </a:lnTo>
                  <a:lnTo>
                    <a:pt x="53931" y="25135"/>
                  </a:lnTo>
                  <a:lnTo>
                    <a:pt x="53979" y="25135"/>
                  </a:lnTo>
                  <a:lnTo>
                    <a:pt x="53979" y="25111"/>
                  </a:lnTo>
                  <a:lnTo>
                    <a:pt x="54027" y="25111"/>
                  </a:lnTo>
                  <a:lnTo>
                    <a:pt x="54027" y="25014"/>
                  </a:lnTo>
                  <a:lnTo>
                    <a:pt x="54051" y="25014"/>
                  </a:lnTo>
                  <a:lnTo>
                    <a:pt x="54051" y="24990"/>
                  </a:lnTo>
                  <a:lnTo>
                    <a:pt x="54099" y="24990"/>
                  </a:lnTo>
                  <a:lnTo>
                    <a:pt x="54099" y="24942"/>
                  </a:lnTo>
                  <a:lnTo>
                    <a:pt x="54147" y="24942"/>
                  </a:lnTo>
                  <a:lnTo>
                    <a:pt x="54147" y="24870"/>
                  </a:lnTo>
                  <a:lnTo>
                    <a:pt x="54172" y="24870"/>
                  </a:lnTo>
                  <a:lnTo>
                    <a:pt x="54172" y="24821"/>
                  </a:lnTo>
                  <a:lnTo>
                    <a:pt x="54220" y="24821"/>
                  </a:lnTo>
                  <a:lnTo>
                    <a:pt x="54220" y="24749"/>
                  </a:lnTo>
                  <a:lnTo>
                    <a:pt x="54268" y="24749"/>
                  </a:lnTo>
                  <a:lnTo>
                    <a:pt x="54268" y="24701"/>
                  </a:lnTo>
                  <a:lnTo>
                    <a:pt x="54292" y="24701"/>
                  </a:lnTo>
                  <a:lnTo>
                    <a:pt x="54292" y="24653"/>
                  </a:lnTo>
                  <a:lnTo>
                    <a:pt x="54340" y="24653"/>
                  </a:lnTo>
                  <a:lnTo>
                    <a:pt x="54340" y="24580"/>
                  </a:lnTo>
                  <a:lnTo>
                    <a:pt x="54388" y="24580"/>
                  </a:lnTo>
                  <a:lnTo>
                    <a:pt x="54388" y="24532"/>
                  </a:lnTo>
                  <a:lnTo>
                    <a:pt x="54413" y="24532"/>
                  </a:lnTo>
                  <a:lnTo>
                    <a:pt x="54413" y="24460"/>
                  </a:lnTo>
                  <a:lnTo>
                    <a:pt x="54461" y="24460"/>
                  </a:lnTo>
                  <a:lnTo>
                    <a:pt x="54461" y="24412"/>
                  </a:lnTo>
                  <a:lnTo>
                    <a:pt x="54509" y="24412"/>
                  </a:lnTo>
                  <a:lnTo>
                    <a:pt x="54509" y="24339"/>
                  </a:lnTo>
                  <a:lnTo>
                    <a:pt x="54533" y="24339"/>
                  </a:lnTo>
                  <a:lnTo>
                    <a:pt x="54533" y="24291"/>
                  </a:lnTo>
                  <a:lnTo>
                    <a:pt x="54581" y="24291"/>
                  </a:lnTo>
                  <a:lnTo>
                    <a:pt x="54581" y="24219"/>
                  </a:lnTo>
                  <a:lnTo>
                    <a:pt x="54629" y="24219"/>
                  </a:lnTo>
                  <a:lnTo>
                    <a:pt x="54629" y="24147"/>
                  </a:lnTo>
                  <a:lnTo>
                    <a:pt x="54653" y="24147"/>
                  </a:lnTo>
                  <a:lnTo>
                    <a:pt x="54653" y="24098"/>
                  </a:lnTo>
                  <a:lnTo>
                    <a:pt x="54702" y="24098"/>
                  </a:lnTo>
                  <a:lnTo>
                    <a:pt x="54702" y="24026"/>
                  </a:lnTo>
                  <a:lnTo>
                    <a:pt x="54750" y="24026"/>
                  </a:lnTo>
                  <a:lnTo>
                    <a:pt x="54750" y="23978"/>
                  </a:lnTo>
                  <a:lnTo>
                    <a:pt x="54774" y="23978"/>
                  </a:lnTo>
                  <a:lnTo>
                    <a:pt x="54774" y="23906"/>
                  </a:lnTo>
                  <a:lnTo>
                    <a:pt x="54822" y="23906"/>
                  </a:lnTo>
                  <a:lnTo>
                    <a:pt x="54822" y="23857"/>
                  </a:lnTo>
                  <a:lnTo>
                    <a:pt x="54870" y="23857"/>
                  </a:lnTo>
                  <a:lnTo>
                    <a:pt x="54870" y="23785"/>
                  </a:lnTo>
                  <a:lnTo>
                    <a:pt x="54894" y="23785"/>
                  </a:lnTo>
                  <a:lnTo>
                    <a:pt x="54894" y="23737"/>
                  </a:lnTo>
                  <a:lnTo>
                    <a:pt x="54943" y="23737"/>
                  </a:lnTo>
                  <a:lnTo>
                    <a:pt x="54943" y="23665"/>
                  </a:lnTo>
                  <a:lnTo>
                    <a:pt x="54991" y="23665"/>
                  </a:lnTo>
                  <a:lnTo>
                    <a:pt x="54991" y="23616"/>
                  </a:lnTo>
                  <a:lnTo>
                    <a:pt x="55015" y="23616"/>
                  </a:lnTo>
                  <a:lnTo>
                    <a:pt x="55015" y="23544"/>
                  </a:lnTo>
                  <a:lnTo>
                    <a:pt x="55063" y="23544"/>
                  </a:lnTo>
                  <a:lnTo>
                    <a:pt x="55063" y="23496"/>
                  </a:lnTo>
                  <a:lnTo>
                    <a:pt x="55111" y="23496"/>
                  </a:lnTo>
                  <a:lnTo>
                    <a:pt x="55111" y="23424"/>
                  </a:lnTo>
                  <a:lnTo>
                    <a:pt x="55135" y="23424"/>
                  </a:lnTo>
                  <a:lnTo>
                    <a:pt x="55135" y="23327"/>
                  </a:lnTo>
                  <a:lnTo>
                    <a:pt x="55184" y="23327"/>
                  </a:lnTo>
                  <a:lnTo>
                    <a:pt x="55184" y="23255"/>
                  </a:lnTo>
                  <a:lnTo>
                    <a:pt x="55232" y="23255"/>
                  </a:lnTo>
                  <a:lnTo>
                    <a:pt x="55232" y="23207"/>
                  </a:lnTo>
                  <a:lnTo>
                    <a:pt x="55256" y="23207"/>
                  </a:lnTo>
                  <a:lnTo>
                    <a:pt x="55256" y="23135"/>
                  </a:lnTo>
                  <a:lnTo>
                    <a:pt x="55304" y="23135"/>
                  </a:lnTo>
                  <a:lnTo>
                    <a:pt x="55304" y="23062"/>
                  </a:lnTo>
                  <a:lnTo>
                    <a:pt x="55352" y="23062"/>
                  </a:lnTo>
                  <a:lnTo>
                    <a:pt x="55352" y="22966"/>
                  </a:lnTo>
                  <a:lnTo>
                    <a:pt x="55376" y="22966"/>
                  </a:lnTo>
                  <a:lnTo>
                    <a:pt x="55376" y="22942"/>
                  </a:lnTo>
                  <a:lnTo>
                    <a:pt x="55425" y="22942"/>
                  </a:lnTo>
                  <a:lnTo>
                    <a:pt x="55425" y="22845"/>
                  </a:lnTo>
                  <a:lnTo>
                    <a:pt x="55473" y="22845"/>
                  </a:lnTo>
                  <a:lnTo>
                    <a:pt x="55473" y="22773"/>
                  </a:lnTo>
                  <a:lnTo>
                    <a:pt x="55497" y="22773"/>
                  </a:lnTo>
                  <a:lnTo>
                    <a:pt x="55497" y="22701"/>
                  </a:lnTo>
                  <a:lnTo>
                    <a:pt x="55545" y="22701"/>
                  </a:lnTo>
                  <a:lnTo>
                    <a:pt x="55545" y="22653"/>
                  </a:lnTo>
                  <a:lnTo>
                    <a:pt x="55593" y="22653"/>
                  </a:lnTo>
                  <a:lnTo>
                    <a:pt x="55593" y="22580"/>
                  </a:lnTo>
                  <a:lnTo>
                    <a:pt x="55617" y="22580"/>
                  </a:lnTo>
                  <a:lnTo>
                    <a:pt x="55617" y="22484"/>
                  </a:lnTo>
                  <a:lnTo>
                    <a:pt x="55666" y="22484"/>
                  </a:lnTo>
                  <a:lnTo>
                    <a:pt x="55666" y="22412"/>
                  </a:lnTo>
                  <a:lnTo>
                    <a:pt x="55714" y="22412"/>
                  </a:lnTo>
                  <a:lnTo>
                    <a:pt x="55714" y="22363"/>
                  </a:lnTo>
                  <a:lnTo>
                    <a:pt x="55738" y="22363"/>
                  </a:lnTo>
                  <a:lnTo>
                    <a:pt x="55738" y="22291"/>
                  </a:lnTo>
                  <a:lnTo>
                    <a:pt x="55786" y="22291"/>
                  </a:lnTo>
                  <a:lnTo>
                    <a:pt x="55786" y="22219"/>
                  </a:lnTo>
                  <a:lnTo>
                    <a:pt x="55834" y="22219"/>
                  </a:lnTo>
                  <a:lnTo>
                    <a:pt x="55834" y="22122"/>
                  </a:lnTo>
                  <a:lnTo>
                    <a:pt x="55858" y="22122"/>
                  </a:lnTo>
                  <a:lnTo>
                    <a:pt x="55858" y="22050"/>
                  </a:lnTo>
                  <a:lnTo>
                    <a:pt x="55907" y="22050"/>
                  </a:lnTo>
                  <a:lnTo>
                    <a:pt x="55907" y="21978"/>
                  </a:lnTo>
                  <a:lnTo>
                    <a:pt x="55955" y="21978"/>
                  </a:lnTo>
                  <a:lnTo>
                    <a:pt x="55955" y="21857"/>
                  </a:lnTo>
                  <a:lnTo>
                    <a:pt x="55979" y="21857"/>
                  </a:lnTo>
                  <a:lnTo>
                    <a:pt x="55979" y="21761"/>
                  </a:lnTo>
                  <a:lnTo>
                    <a:pt x="56027" y="21761"/>
                  </a:lnTo>
                  <a:lnTo>
                    <a:pt x="56027" y="21689"/>
                  </a:lnTo>
                  <a:lnTo>
                    <a:pt x="56075" y="21689"/>
                  </a:lnTo>
                  <a:lnTo>
                    <a:pt x="56075" y="21616"/>
                  </a:lnTo>
                  <a:lnTo>
                    <a:pt x="56099" y="21616"/>
                  </a:lnTo>
                  <a:lnTo>
                    <a:pt x="56099" y="21520"/>
                  </a:lnTo>
                  <a:lnTo>
                    <a:pt x="56148" y="21520"/>
                  </a:lnTo>
                  <a:lnTo>
                    <a:pt x="56148" y="21448"/>
                  </a:lnTo>
                  <a:lnTo>
                    <a:pt x="56196" y="21448"/>
                  </a:lnTo>
                  <a:lnTo>
                    <a:pt x="56196" y="21375"/>
                  </a:lnTo>
                  <a:lnTo>
                    <a:pt x="56220" y="21375"/>
                  </a:lnTo>
                  <a:lnTo>
                    <a:pt x="56220" y="21279"/>
                  </a:lnTo>
                  <a:lnTo>
                    <a:pt x="56268" y="21279"/>
                  </a:lnTo>
                  <a:lnTo>
                    <a:pt x="56268" y="21207"/>
                  </a:lnTo>
                  <a:lnTo>
                    <a:pt x="56316" y="21207"/>
                  </a:lnTo>
                  <a:lnTo>
                    <a:pt x="56316" y="21134"/>
                  </a:lnTo>
                  <a:lnTo>
                    <a:pt x="56340" y="21134"/>
                  </a:lnTo>
                  <a:lnTo>
                    <a:pt x="56340" y="21014"/>
                  </a:lnTo>
                  <a:lnTo>
                    <a:pt x="56389" y="21014"/>
                  </a:lnTo>
                  <a:lnTo>
                    <a:pt x="56389" y="20918"/>
                  </a:lnTo>
                  <a:lnTo>
                    <a:pt x="56437" y="20918"/>
                  </a:lnTo>
                  <a:lnTo>
                    <a:pt x="56437" y="20797"/>
                  </a:lnTo>
                  <a:lnTo>
                    <a:pt x="56461" y="20797"/>
                  </a:lnTo>
                  <a:lnTo>
                    <a:pt x="56461" y="20725"/>
                  </a:lnTo>
                  <a:lnTo>
                    <a:pt x="56509" y="20725"/>
                  </a:lnTo>
                  <a:lnTo>
                    <a:pt x="56509" y="20604"/>
                  </a:lnTo>
                  <a:lnTo>
                    <a:pt x="56557" y="20604"/>
                  </a:lnTo>
                  <a:lnTo>
                    <a:pt x="56557" y="20532"/>
                  </a:lnTo>
                  <a:lnTo>
                    <a:pt x="56581" y="20532"/>
                  </a:lnTo>
                  <a:lnTo>
                    <a:pt x="56581" y="20411"/>
                  </a:lnTo>
                  <a:lnTo>
                    <a:pt x="56629" y="20411"/>
                  </a:lnTo>
                  <a:lnTo>
                    <a:pt x="56629" y="20315"/>
                  </a:lnTo>
                  <a:lnTo>
                    <a:pt x="56678" y="20315"/>
                  </a:lnTo>
                  <a:lnTo>
                    <a:pt x="56678" y="20243"/>
                  </a:lnTo>
                  <a:lnTo>
                    <a:pt x="56702" y="20243"/>
                  </a:lnTo>
                  <a:lnTo>
                    <a:pt x="56702" y="20122"/>
                  </a:lnTo>
                  <a:lnTo>
                    <a:pt x="56750" y="20122"/>
                  </a:lnTo>
                  <a:lnTo>
                    <a:pt x="56750" y="20002"/>
                  </a:lnTo>
                  <a:lnTo>
                    <a:pt x="56798" y="20002"/>
                  </a:lnTo>
                  <a:lnTo>
                    <a:pt x="56798" y="19881"/>
                  </a:lnTo>
                  <a:lnTo>
                    <a:pt x="56822" y="19881"/>
                  </a:lnTo>
                  <a:lnTo>
                    <a:pt x="56822" y="19761"/>
                  </a:lnTo>
                  <a:lnTo>
                    <a:pt x="56870" y="19761"/>
                  </a:lnTo>
                  <a:lnTo>
                    <a:pt x="56870" y="19640"/>
                  </a:lnTo>
                  <a:lnTo>
                    <a:pt x="56919" y="19640"/>
                  </a:lnTo>
                  <a:lnTo>
                    <a:pt x="56919" y="19520"/>
                  </a:lnTo>
                  <a:lnTo>
                    <a:pt x="56943" y="19520"/>
                  </a:lnTo>
                  <a:lnTo>
                    <a:pt x="56943" y="19399"/>
                  </a:lnTo>
                  <a:lnTo>
                    <a:pt x="56991" y="19399"/>
                  </a:lnTo>
                  <a:lnTo>
                    <a:pt x="56991" y="19279"/>
                  </a:lnTo>
                  <a:lnTo>
                    <a:pt x="57039" y="19279"/>
                  </a:lnTo>
                  <a:lnTo>
                    <a:pt x="57039" y="19110"/>
                  </a:lnTo>
                  <a:lnTo>
                    <a:pt x="57063" y="19110"/>
                  </a:lnTo>
                  <a:lnTo>
                    <a:pt x="57063" y="18990"/>
                  </a:lnTo>
                  <a:lnTo>
                    <a:pt x="57111" y="18990"/>
                  </a:lnTo>
                  <a:lnTo>
                    <a:pt x="57111" y="18845"/>
                  </a:lnTo>
                  <a:lnTo>
                    <a:pt x="57160" y="18845"/>
                  </a:lnTo>
                  <a:lnTo>
                    <a:pt x="57160" y="18628"/>
                  </a:lnTo>
                  <a:lnTo>
                    <a:pt x="57184" y="18628"/>
                  </a:lnTo>
                  <a:lnTo>
                    <a:pt x="57184" y="18484"/>
                  </a:lnTo>
                  <a:lnTo>
                    <a:pt x="57232" y="18484"/>
                  </a:lnTo>
                  <a:lnTo>
                    <a:pt x="57232" y="18315"/>
                  </a:lnTo>
                  <a:lnTo>
                    <a:pt x="57280" y="18315"/>
                  </a:lnTo>
                  <a:lnTo>
                    <a:pt x="57280" y="18122"/>
                  </a:lnTo>
                  <a:lnTo>
                    <a:pt x="57304" y="18122"/>
                  </a:lnTo>
                  <a:lnTo>
                    <a:pt x="57304" y="17833"/>
                  </a:lnTo>
                  <a:lnTo>
                    <a:pt x="57352" y="17833"/>
                  </a:lnTo>
                  <a:lnTo>
                    <a:pt x="57352" y="17592"/>
                  </a:lnTo>
                  <a:lnTo>
                    <a:pt x="57401" y="17592"/>
                  </a:lnTo>
                  <a:lnTo>
                    <a:pt x="57401" y="17303"/>
                  </a:lnTo>
                  <a:lnTo>
                    <a:pt x="57425" y="17303"/>
                  </a:lnTo>
                  <a:lnTo>
                    <a:pt x="57425" y="16941"/>
                  </a:lnTo>
                  <a:lnTo>
                    <a:pt x="57473" y="16941"/>
                  </a:lnTo>
                  <a:lnTo>
                    <a:pt x="57473" y="16219"/>
                  </a:lnTo>
                  <a:lnTo>
                    <a:pt x="57425" y="16219"/>
                  </a:lnTo>
                  <a:lnTo>
                    <a:pt x="57425" y="15712"/>
                  </a:lnTo>
                  <a:lnTo>
                    <a:pt x="57401" y="15712"/>
                  </a:lnTo>
                  <a:lnTo>
                    <a:pt x="57401" y="15471"/>
                  </a:lnTo>
                  <a:lnTo>
                    <a:pt x="57352" y="15471"/>
                  </a:lnTo>
                  <a:lnTo>
                    <a:pt x="57352" y="15230"/>
                  </a:lnTo>
                  <a:lnTo>
                    <a:pt x="57304" y="15230"/>
                  </a:lnTo>
                  <a:lnTo>
                    <a:pt x="57304" y="14990"/>
                  </a:lnTo>
                  <a:lnTo>
                    <a:pt x="57280" y="14990"/>
                  </a:lnTo>
                  <a:lnTo>
                    <a:pt x="57280" y="14821"/>
                  </a:lnTo>
                  <a:lnTo>
                    <a:pt x="57232" y="14821"/>
                  </a:lnTo>
                  <a:lnTo>
                    <a:pt x="57232" y="14652"/>
                  </a:lnTo>
                  <a:lnTo>
                    <a:pt x="57184" y="14652"/>
                  </a:lnTo>
                  <a:lnTo>
                    <a:pt x="57184" y="14508"/>
                  </a:lnTo>
                  <a:lnTo>
                    <a:pt x="57160" y="14508"/>
                  </a:lnTo>
                  <a:lnTo>
                    <a:pt x="57160" y="14339"/>
                  </a:lnTo>
                  <a:lnTo>
                    <a:pt x="57111" y="14339"/>
                  </a:lnTo>
                  <a:lnTo>
                    <a:pt x="57111" y="14170"/>
                  </a:lnTo>
                  <a:lnTo>
                    <a:pt x="57063" y="14170"/>
                  </a:lnTo>
                  <a:lnTo>
                    <a:pt x="57063" y="14050"/>
                  </a:lnTo>
                  <a:lnTo>
                    <a:pt x="57039" y="14050"/>
                  </a:lnTo>
                  <a:lnTo>
                    <a:pt x="57039" y="13929"/>
                  </a:lnTo>
                  <a:lnTo>
                    <a:pt x="56991" y="13929"/>
                  </a:lnTo>
                  <a:lnTo>
                    <a:pt x="56991" y="13809"/>
                  </a:lnTo>
                  <a:lnTo>
                    <a:pt x="56943" y="13809"/>
                  </a:lnTo>
                  <a:lnTo>
                    <a:pt x="56943" y="13688"/>
                  </a:lnTo>
                  <a:lnTo>
                    <a:pt x="56919" y="13688"/>
                  </a:lnTo>
                  <a:lnTo>
                    <a:pt x="56919" y="13568"/>
                  </a:lnTo>
                  <a:lnTo>
                    <a:pt x="56870" y="13568"/>
                  </a:lnTo>
                  <a:lnTo>
                    <a:pt x="56870" y="13447"/>
                  </a:lnTo>
                  <a:lnTo>
                    <a:pt x="56822" y="13447"/>
                  </a:lnTo>
                  <a:lnTo>
                    <a:pt x="56822" y="13375"/>
                  </a:lnTo>
                  <a:lnTo>
                    <a:pt x="56798" y="13375"/>
                  </a:lnTo>
                  <a:lnTo>
                    <a:pt x="56798" y="13254"/>
                  </a:lnTo>
                  <a:lnTo>
                    <a:pt x="56750" y="13254"/>
                  </a:lnTo>
                  <a:lnTo>
                    <a:pt x="56750" y="13182"/>
                  </a:lnTo>
                  <a:lnTo>
                    <a:pt x="56702" y="13182"/>
                  </a:lnTo>
                  <a:lnTo>
                    <a:pt x="56702" y="13062"/>
                  </a:lnTo>
                  <a:lnTo>
                    <a:pt x="56678" y="13062"/>
                  </a:lnTo>
                  <a:lnTo>
                    <a:pt x="56678" y="12965"/>
                  </a:lnTo>
                  <a:lnTo>
                    <a:pt x="56629" y="12965"/>
                  </a:lnTo>
                  <a:lnTo>
                    <a:pt x="56629" y="12845"/>
                  </a:lnTo>
                  <a:lnTo>
                    <a:pt x="56581" y="12845"/>
                  </a:lnTo>
                  <a:lnTo>
                    <a:pt x="56581" y="12773"/>
                  </a:lnTo>
                  <a:lnTo>
                    <a:pt x="56557" y="12773"/>
                  </a:lnTo>
                  <a:lnTo>
                    <a:pt x="56557" y="12652"/>
                  </a:lnTo>
                  <a:lnTo>
                    <a:pt x="56509" y="12652"/>
                  </a:lnTo>
                  <a:lnTo>
                    <a:pt x="56509" y="12580"/>
                  </a:lnTo>
                  <a:lnTo>
                    <a:pt x="56461" y="12580"/>
                  </a:lnTo>
                  <a:lnTo>
                    <a:pt x="56461" y="12483"/>
                  </a:lnTo>
                  <a:lnTo>
                    <a:pt x="56437" y="12483"/>
                  </a:lnTo>
                  <a:lnTo>
                    <a:pt x="56437" y="12411"/>
                  </a:lnTo>
                  <a:lnTo>
                    <a:pt x="56389" y="12411"/>
                  </a:lnTo>
                  <a:lnTo>
                    <a:pt x="56389" y="12339"/>
                  </a:lnTo>
                  <a:lnTo>
                    <a:pt x="56340" y="12339"/>
                  </a:lnTo>
                  <a:lnTo>
                    <a:pt x="56340" y="12242"/>
                  </a:lnTo>
                  <a:lnTo>
                    <a:pt x="56316" y="12242"/>
                  </a:lnTo>
                  <a:lnTo>
                    <a:pt x="56316" y="12122"/>
                  </a:lnTo>
                  <a:lnTo>
                    <a:pt x="56268" y="12122"/>
                  </a:lnTo>
                  <a:lnTo>
                    <a:pt x="56268" y="12050"/>
                  </a:lnTo>
                  <a:lnTo>
                    <a:pt x="56220" y="12050"/>
                  </a:lnTo>
                  <a:lnTo>
                    <a:pt x="56220" y="11977"/>
                  </a:lnTo>
                  <a:lnTo>
                    <a:pt x="56196" y="11977"/>
                  </a:lnTo>
                  <a:lnTo>
                    <a:pt x="56196" y="11881"/>
                  </a:lnTo>
                  <a:lnTo>
                    <a:pt x="56148" y="11881"/>
                  </a:lnTo>
                  <a:lnTo>
                    <a:pt x="56148" y="11809"/>
                  </a:lnTo>
                  <a:lnTo>
                    <a:pt x="56099" y="11809"/>
                  </a:lnTo>
                  <a:lnTo>
                    <a:pt x="56099" y="11736"/>
                  </a:lnTo>
                  <a:lnTo>
                    <a:pt x="56075" y="11736"/>
                  </a:lnTo>
                  <a:lnTo>
                    <a:pt x="56075" y="11640"/>
                  </a:lnTo>
                  <a:lnTo>
                    <a:pt x="56027" y="11640"/>
                  </a:lnTo>
                  <a:lnTo>
                    <a:pt x="56027" y="11568"/>
                  </a:lnTo>
                  <a:lnTo>
                    <a:pt x="55979" y="11568"/>
                  </a:lnTo>
                  <a:lnTo>
                    <a:pt x="55979" y="11495"/>
                  </a:lnTo>
                  <a:lnTo>
                    <a:pt x="55955" y="11495"/>
                  </a:lnTo>
                  <a:lnTo>
                    <a:pt x="55955" y="11399"/>
                  </a:lnTo>
                  <a:lnTo>
                    <a:pt x="55907" y="11399"/>
                  </a:lnTo>
                  <a:lnTo>
                    <a:pt x="55907" y="11327"/>
                  </a:lnTo>
                  <a:lnTo>
                    <a:pt x="55858" y="11327"/>
                  </a:lnTo>
                  <a:lnTo>
                    <a:pt x="55858" y="11254"/>
                  </a:lnTo>
                  <a:lnTo>
                    <a:pt x="55834" y="11254"/>
                  </a:lnTo>
                  <a:lnTo>
                    <a:pt x="55834" y="11206"/>
                  </a:lnTo>
                  <a:lnTo>
                    <a:pt x="55786" y="11206"/>
                  </a:lnTo>
                  <a:lnTo>
                    <a:pt x="55786" y="11134"/>
                  </a:lnTo>
                  <a:lnTo>
                    <a:pt x="55738" y="11134"/>
                  </a:lnTo>
                  <a:lnTo>
                    <a:pt x="55738" y="11038"/>
                  </a:lnTo>
                  <a:lnTo>
                    <a:pt x="55714" y="11038"/>
                  </a:lnTo>
                  <a:lnTo>
                    <a:pt x="55714" y="10965"/>
                  </a:lnTo>
                  <a:lnTo>
                    <a:pt x="55666" y="10965"/>
                  </a:lnTo>
                  <a:lnTo>
                    <a:pt x="55666" y="10893"/>
                  </a:lnTo>
                  <a:lnTo>
                    <a:pt x="55617" y="10893"/>
                  </a:lnTo>
                  <a:lnTo>
                    <a:pt x="55617" y="10845"/>
                  </a:lnTo>
                  <a:lnTo>
                    <a:pt x="55593" y="10845"/>
                  </a:lnTo>
                  <a:lnTo>
                    <a:pt x="55593" y="10772"/>
                  </a:lnTo>
                  <a:lnTo>
                    <a:pt x="55545" y="10772"/>
                  </a:lnTo>
                  <a:lnTo>
                    <a:pt x="55545" y="10676"/>
                  </a:lnTo>
                  <a:lnTo>
                    <a:pt x="55497" y="10676"/>
                  </a:lnTo>
                  <a:lnTo>
                    <a:pt x="55497" y="10604"/>
                  </a:lnTo>
                  <a:lnTo>
                    <a:pt x="55473" y="10604"/>
                  </a:lnTo>
                  <a:lnTo>
                    <a:pt x="55473" y="10556"/>
                  </a:lnTo>
                  <a:lnTo>
                    <a:pt x="55425" y="10556"/>
                  </a:lnTo>
                  <a:lnTo>
                    <a:pt x="55425" y="10483"/>
                  </a:lnTo>
                  <a:lnTo>
                    <a:pt x="55376" y="10483"/>
                  </a:lnTo>
                  <a:lnTo>
                    <a:pt x="55376" y="10411"/>
                  </a:lnTo>
                  <a:lnTo>
                    <a:pt x="55352" y="10411"/>
                  </a:lnTo>
                  <a:lnTo>
                    <a:pt x="55352" y="10363"/>
                  </a:lnTo>
                  <a:lnTo>
                    <a:pt x="55304" y="10363"/>
                  </a:lnTo>
                  <a:lnTo>
                    <a:pt x="55304" y="10290"/>
                  </a:lnTo>
                  <a:lnTo>
                    <a:pt x="55256" y="10290"/>
                  </a:lnTo>
                  <a:lnTo>
                    <a:pt x="55256" y="10194"/>
                  </a:lnTo>
                  <a:lnTo>
                    <a:pt x="55232" y="10194"/>
                  </a:lnTo>
                  <a:lnTo>
                    <a:pt x="55232" y="10170"/>
                  </a:lnTo>
                  <a:lnTo>
                    <a:pt x="55184" y="10170"/>
                  </a:lnTo>
                  <a:lnTo>
                    <a:pt x="55184" y="10074"/>
                  </a:lnTo>
                  <a:lnTo>
                    <a:pt x="55135" y="10074"/>
                  </a:lnTo>
                  <a:lnTo>
                    <a:pt x="55135" y="10001"/>
                  </a:lnTo>
                  <a:lnTo>
                    <a:pt x="55111" y="10001"/>
                  </a:lnTo>
                  <a:lnTo>
                    <a:pt x="55111" y="9953"/>
                  </a:lnTo>
                  <a:lnTo>
                    <a:pt x="55063" y="9953"/>
                  </a:lnTo>
                  <a:lnTo>
                    <a:pt x="55063" y="9881"/>
                  </a:lnTo>
                  <a:lnTo>
                    <a:pt x="55015" y="9881"/>
                  </a:lnTo>
                  <a:lnTo>
                    <a:pt x="55015" y="9833"/>
                  </a:lnTo>
                  <a:lnTo>
                    <a:pt x="54991" y="9833"/>
                  </a:lnTo>
                  <a:lnTo>
                    <a:pt x="54991" y="9760"/>
                  </a:lnTo>
                  <a:lnTo>
                    <a:pt x="54943" y="9760"/>
                  </a:lnTo>
                  <a:lnTo>
                    <a:pt x="54943" y="9688"/>
                  </a:lnTo>
                  <a:lnTo>
                    <a:pt x="54894" y="9688"/>
                  </a:lnTo>
                  <a:lnTo>
                    <a:pt x="54894" y="9640"/>
                  </a:lnTo>
                  <a:lnTo>
                    <a:pt x="54870" y="9640"/>
                  </a:lnTo>
                  <a:lnTo>
                    <a:pt x="54870" y="9568"/>
                  </a:lnTo>
                  <a:lnTo>
                    <a:pt x="54822" y="9568"/>
                  </a:lnTo>
                  <a:lnTo>
                    <a:pt x="54822" y="9519"/>
                  </a:lnTo>
                  <a:lnTo>
                    <a:pt x="54774" y="9519"/>
                  </a:lnTo>
                  <a:lnTo>
                    <a:pt x="54774" y="9447"/>
                  </a:lnTo>
                  <a:lnTo>
                    <a:pt x="54750" y="9447"/>
                  </a:lnTo>
                  <a:lnTo>
                    <a:pt x="54750" y="9399"/>
                  </a:lnTo>
                  <a:lnTo>
                    <a:pt x="54702" y="9399"/>
                  </a:lnTo>
                  <a:lnTo>
                    <a:pt x="54702" y="9327"/>
                  </a:lnTo>
                  <a:lnTo>
                    <a:pt x="54653" y="9327"/>
                  </a:lnTo>
                  <a:lnTo>
                    <a:pt x="54653" y="9278"/>
                  </a:lnTo>
                  <a:lnTo>
                    <a:pt x="54629" y="9278"/>
                  </a:lnTo>
                  <a:lnTo>
                    <a:pt x="54629" y="9206"/>
                  </a:lnTo>
                  <a:lnTo>
                    <a:pt x="54581" y="9206"/>
                  </a:lnTo>
                  <a:lnTo>
                    <a:pt x="54581" y="9158"/>
                  </a:lnTo>
                  <a:lnTo>
                    <a:pt x="54533" y="9158"/>
                  </a:lnTo>
                  <a:lnTo>
                    <a:pt x="54533" y="9086"/>
                  </a:lnTo>
                  <a:lnTo>
                    <a:pt x="54509" y="9086"/>
                  </a:lnTo>
                  <a:lnTo>
                    <a:pt x="54509" y="9037"/>
                  </a:lnTo>
                  <a:lnTo>
                    <a:pt x="54461" y="9037"/>
                  </a:lnTo>
                  <a:lnTo>
                    <a:pt x="54461" y="8965"/>
                  </a:lnTo>
                  <a:lnTo>
                    <a:pt x="54413" y="8965"/>
                  </a:lnTo>
                  <a:lnTo>
                    <a:pt x="54413" y="8917"/>
                  </a:lnTo>
                  <a:lnTo>
                    <a:pt x="54388" y="8917"/>
                  </a:lnTo>
                  <a:lnTo>
                    <a:pt x="54388" y="8845"/>
                  </a:lnTo>
                  <a:lnTo>
                    <a:pt x="54340" y="8845"/>
                  </a:lnTo>
                  <a:lnTo>
                    <a:pt x="54340" y="8796"/>
                  </a:lnTo>
                  <a:lnTo>
                    <a:pt x="54292" y="8796"/>
                  </a:lnTo>
                  <a:lnTo>
                    <a:pt x="54292" y="8724"/>
                  </a:lnTo>
                  <a:lnTo>
                    <a:pt x="54268" y="8724"/>
                  </a:lnTo>
                  <a:lnTo>
                    <a:pt x="54268" y="8676"/>
                  </a:lnTo>
                  <a:lnTo>
                    <a:pt x="54220" y="8676"/>
                  </a:lnTo>
                  <a:lnTo>
                    <a:pt x="54220" y="8604"/>
                  </a:lnTo>
                  <a:lnTo>
                    <a:pt x="54172" y="8604"/>
                  </a:lnTo>
                  <a:lnTo>
                    <a:pt x="54172" y="8555"/>
                  </a:lnTo>
                  <a:lnTo>
                    <a:pt x="54147" y="8555"/>
                  </a:lnTo>
                  <a:lnTo>
                    <a:pt x="54147" y="8507"/>
                  </a:lnTo>
                  <a:lnTo>
                    <a:pt x="54099" y="8507"/>
                  </a:lnTo>
                  <a:lnTo>
                    <a:pt x="54099" y="8435"/>
                  </a:lnTo>
                  <a:lnTo>
                    <a:pt x="54051" y="8435"/>
                  </a:lnTo>
                  <a:lnTo>
                    <a:pt x="54051" y="8387"/>
                  </a:lnTo>
                  <a:lnTo>
                    <a:pt x="54027" y="8387"/>
                  </a:lnTo>
                  <a:lnTo>
                    <a:pt x="54027" y="8314"/>
                  </a:lnTo>
                  <a:lnTo>
                    <a:pt x="53979" y="8314"/>
                  </a:lnTo>
                  <a:lnTo>
                    <a:pt x="53979" y="8266"/>
                  </a:lnTo>
                  <a:lnTo>
                    <a:pt x="53931" y="8266"/>
                  </a:lnTo>
                  <a:lnTo>
                    <a:pt x="53931" y="8194"/>
                  </a:lnTo>
                  <a:lnTo>
                    <a:pt x="53906" y="8194"/>
                  </a:lnTo>
                  <a:lnTo>
                    <a:pt x="53906" y="8146"/>
                  </a:lnTo>
                  <a:lnTo>
                    <a:pt x="53858" y="8146"/>
                  </a:lnTo>
                  <a:lnTo>
                    <a:pt x="53858" y="8122"/>
                  </a:lnTo>
                  <a:lnTo>
                    <a:pt x="53810" y="8122"/>
                  </a:lnTo>
                  <a:lnTo>
                    <a:pt x="53810" y="8025"/>
                  </a:lnTo>
                  <a:lnTo>
                    <a:pt x="53786" y="8025"/>
                  </a:lnTo>
                  <a:lnTo>
                    <a:pt x="53786" y="8001"/>
                  </a:lnTo>
                  <a:lnTo>
                    <a:pt x="53738" y="8001"/>
                  </a:lnTo>
                  <a:lnTo>
                    <a:pt x="53738" y="7953"/>
                  </a:lnTo>
                  <a:lnTo>
                    <a:pt x="53690" y="7953"/>
                  </a:lnTo>
                  <a:lnTo>
                    <a:pt x="53690" y="7881"/>
                  </a:lnTo>
                  <a:lnTo>
                    <a:pt x="53665" y="7881"/>
                  </a:lnTo>
                  <a:lnTo>
                    <a:pt x="53665" y="7833"/>
                  </a:lnTo>
                  <a:lnTo>
                    <a:pt x="53617" y="7833"/>
                  </a:lnTo>
                  <a:lnTo>
                    <a:pt x="53617" y="7784"/>
                  </a:lnTo>
                  <a:lnTo>
                    <a:pt x="53569" y="7784"/>
                  </a:lnTo>
                  <a:lnTo>
                    <a:pt x="53569" y="7712"/>
                  </a:lnTo>
                  <a:lnTo>
                    <a:pt x="53545" y="7712"/>
                  </a:lnTo>
                  <a:lnTo>
                    <a:pt x="53545" y="7664"/>
                  </a:lnTo>
                  <a:lnTo>
                    <a:pt x="53497" y="7664"/>
                  </a:lnTo>
                  <a:lnTo>
                    <a:pt x="53497" y="7640"/>
                  </a:lnTo>
                  <a:lnTo>
                    <a:pt x="53449" y="7640"/>
                  </a:lnTo>
                  <a:lnTo>
                    <a:pt x="53449" y="7543"/>
                  </a:lnTo>
                  <a:lnTo>
                    <a:pt x="53425" y="7543"/>
                  </a:lnTo>
                  <a:lnTo>
                    <a:pt x="53425" y="7519"/>
                  </a:lnTo>
                  <a:lnTo>
                    <a:pt x="53376" y="7519"/>
                  </a:lnTo>
                  <a:lnTo>
                    <a:pt x="53376" y="7471"/>
                  </a:lnTo>
                  <a:lnTo>
                    <a:pt x="53328" y="7471"/>
                  </a:lnTo>
                  <a:lnTo>
                    <a:pt x="53328" y="7399"/>
                  </a:lnTo>
                  <a:lnTo>
                    <a:pt x="53304" y="7399"/>
                  </a:lnTo>
                  <a:lnTo>
                    <a:pt x="53304" y="7351"/>
                  </a:lnTo>
                  <a:lnTo>
                    <a:pt x="53256" y="7351"/>
                  </a:lnTo>
                  <a:lnTo>
                    <a:pt x="53256" y="7302"/>
                  </a:lnTo>
                  <a:lnTo>
                    <a:pt x="53208" y="7302"/>
                  </a:lnTo>
                  <a:lnTo>
                    <a:pt x="53208" y="7278"/>
                  </a:lnTo>
                  <a:lnTo>
                    <a:pt x="53184" y="7278"/>
                  </a:lnTo>
                  <a:lnTo>
                    <a:pt x="53184" y="7182"/>
                  </a:lnTo>
                  <a:lnTo>
                    <a:pt x="53135" y="7182"/>
                  </a:lnTo>
                  <a:lnTo>
                    <a:pt x="53135" y="7158"/>
                  </a:lnTo>
                  <a:lnTo>
                    <a:pt x="53087" y="7158"/>
                  </a:lnTo>
                  <a:lnTo>
                    <a:pt x="53087" y="7110"/>
                  </a:lnTo>
                  <a:lnTo>
                    <a:pt x="53063" y="7110"/>
                  </a:lnTo>
                  <a:lnTo>
                    <a:pt x="53063" y="7037"/>
                  </a:lnTo>
                  <a:lnTo>
                    <a:pt x="53015" y="7037"/>
                  </a:lnTo>
                  <a:lnTo>
                    <a:pt x="53015" y="6989"/>
                  </a:lnTo>
                  <a:lnTo>
                    <a:pt x="52967" y="6989"/>
                  </a:lnTo>
                  <a:lnTo>
                    <a:pt x="52967" y="6941"/>
                  </a:lnTo>
                  <a:lnTo>
                    <a:pt x="52943" y="6941"/>
                  </a:lnTo>
                  <a:lnTo>
                    <a:pt x="52943" y="6917"/>
                  </a:lnTo>
                  <a:lnTo>
                    <a:pt x="52894" y="6917"/>
                  </a:lnTo>
                  <a:lnTo>
                    <a:pt x="52894" y="6820"/>
                  </a:lnTo>
                  <a:lnTo>
                    <a:pt x="52846" y="6820"/>
                  </a:lnTo>
                  <a:lnTo>
                    <a:pt x="52846" y="6796"/>
                  </a:lnTo>
                  <a:lnTo>
                    <a:pt x="52822" y="6796"/>
                  </a:lnTo>
                  <a:lnTo>
                    <a:pt x="52822" y="6748"/>
                  </a:lnTo>
                  <a:lnTo>
                    <a:pt x="52774" y="6748"/>
                  </a:lnTo>
                  <a:lnTo>
                    <a:pt x="52774" y="6700"/>
                  </a:lnTo>
                  <a:lnTo>
                    <a:pt x="52726" y="6700"/>
                  </a:lnTo>
                  <a:lnTo>
                    <a:pt x="52726" y="6628"/>
                  </a:lnTo>
                  <a:lnTo>
                    <a:pt x="52702" y="6628"/>
                  </a:lnTo>
                  <a:lnTo>
                    <a:pt x="52702" y="6579"/>
                  </a:lnTo>
                  <a:lnTo>
                    <a:pt x="52653" y="6579"/>
                  </a:lnTo>
                  <a:lnTo>
                    <a:pt x="52653" y="6555"/>
                  </a:lnTo>
                  <a:lnTo>
                    <a:pt x="52605" y="6555"/>
                  </a:lnTo>
                  <a:lnTo>
                    <a:pt x="52605" y="6507"/>
                  </a:lnTo>
                  <a:lnTo>
                    <a:pt x="52581" y="6507"/>
                  </a:lnTo>
                  <a:lnTo>
                    <a:pt x="52581" y="6459"/>
                  </a:lnTo>
                  <a:lnTo>
                    <a:pt x="52533" y="6459"/>
                  </a:lnTo>
                  <a:lnTo>
                    <a:pt x="52533" y="6387"/>
                  </a:lnTo>
                  <a:lnTo>
                    <a:pt x="52485" y="6387"/>
                  </a:lnTo>
                  <a:lnTo>
                    <a:pt x="52485" y="6338"/>
                  </a:lnTo>
                  <a:lnTo>
                    <a:pt x="52461" y="6338"/>
                  </a:lnTo>
                  <a:lnTo>
                    <a:pt x="52461" y="6314"/>
                  </a:lnTo>
                  <a:lnTo>
                    <a:pt x="52412" y="6314"/>
                  </a:lnTo>
                  <a:lnTo>
                    <a:pt x="52412" y="6266"/>
                  </a:lnTo>
                  <a:lnTo>
                    <a:pt x="52364" y="6266"/>
                  </a:lnTo>
                  <a:lnTo>
                    <a:pt x="52364" y="6194"/>
                  </a:lnTo>
                  <a:lnTo>
                    <a:pt x="52340" y="6194"/>
                  </a:lnTo>
                  <a:lnTo>
                    <a:pt x="52340" y="6146"/>
                  </a:lnTo>
                  <a:lnTo>
                    <a:pt x="52292" y="6146"/>
                  </a:lnTo>
                  <a:lnTo>
                    <a:pt x="52292" y="6097"/>
                  </a:lnTo>
                  <a:lnTo>
                    <a:pt x="52244" y="6097"/>
                  </a:lnTo>
                  <a:lnTo>
                    <a:pt x="52244" y="6073"/>
                  </a:lnTo>
                  <a:lnTo>
                    <a:pt x="52220" y="6073"/>
                  </a:lnTo>
                  <a:lnTo>
                    <a:pt x="52220" y="6025"/>
                  </a:lnTo>
                  <a:lnTo>
                    <a:pt x="52171" y="6025"/>
                  </a:lnTo>
                  <a:lnTo>
                    <a:pt x="52171" y="5977"/>
                  </a:lnTo>
                  <a:lnTo>
                    <a:pt x="52123" y="5977"/>
                  </a:lnTo>
                  <a:lnTo>
                    <a:pt x="52123" y="5905"/>
                  </a:lnTo>
                  <a:lnTo>
                    <a:pt x="52099" y="5905"/>
                  </a:lnTo>
                  <a:lnTo>
                    <a:pt x="52099" y="5857"/>
                  </a:lnTo>
                  <a:lnTo>
                    <a:pt x="52051" y="5857"/>
                  </a:lnTo>
                  <a:lnTo>
                    <a:pt x="52051" y="5832"/>
                  </a:lnTo>
                  <a:lnTo>
                    <a:pt x="52003" y="5832"/>
                  </a:lnTo>
                  <a:lnTo>
                    <a:pt x="52003" y="5784"/>
                  </a:lnTo>
                  <a:lnTo>
                    <a:pt x="51979" y="5784"/>
                  </a:lnTo>
                  <a:lnTo>
                    <a:pt x="51979" y="5736"/>
                  </a:lnTo>
                  <a:lnTo>
                    <a:pt x="51930" y="5736"/>
                  </a:lnTo>
                  <a:lnTo>
                    <a:pt x="51930" y="5664"/>
                  </a:lnTo>
                  <a:lnTo>
                    <a:pt x="51882" y="5664"/>
                  </a:lnTo>
                  <a:lnTo>
                    <a:pt x="51882" y="5616"/>
                  </a:lnTo>
                  <a:lnTo>
                    <a:pt x="51858" y="5616"/>
                  </a:lnTo>
                  <a:lnTo>
                    <a:pt x="51858" y="5591"/>
                  </a:lnTo>
                  <a:lnTo>
                    <a:pt x="51810" y="5591"/>
                  </a:lnTo>
                  <a:lnTo>
                    <a:pt x="51810" y="5543"/>
                  </a:lnTo>
                  <a:lnTo>
                    <a:pt x="51762" y="5543"/>
                  </a:lnTo>
                  <a:lnTo>
                    <a:pt x="51762" y="5495"/>
                  </a:lnTo>
                  <a:lnTo>
                    <a:pt x="51738" y="5495"/>
                  </a:lnTo>
                  <a:lnTo>
                    <a:pt x="51738" y="5471"/>
                  </a:lnTo>
                  <a:lnTo>
                    <a:pt x="51689" y="5471"/>
                  </a:lnTo>
                  <a:lnTo>
                    <a:pt x="51689" y="5423"/>
                  </a:lnTo>
                  <a:lnTo>
                    <a:pt x="51641" y="5423"/>
                  </a:lnTo>
                  <a:lnTo>
                    <a:pt x="51641" y="5375"/>
                  </a:lnTo>
                  <a:lnTo>
                    <a:pt x="51617" y="5375"/>
                  </a:lnTo>
                  <a:lnTo>
                    <a:pt x="51617" y="5302"/>
                  </a:lnTo>
                  <a:lnTo>
                    <a:pt x="51569" y="5302"/>
                  </a:lnTo>
                  <a:lnTo>
                    <a:pt x="51569" y="5254"/>
                  </a:lnTo>
                  <a:lnTo>
                    <a:pt x="51521" y="5254"/>
                  </a:lnTo>
                  <a:lnTo>
                    <a:pt x="51521" y="5230"/>
                  </a:lnTo>
                  <a:lnTo>
                    <a:pt x="51497" y="5230"/>
                  </a:lnTo>
                  <a:lnTo>
                    <a:pt x="51497" y="5182"/>
                  </a:lnTo>
                  <a:lnTo>
                    <a:pt x="51448" y="5182"/>
                  </a:lnTo>
                  <a:lnTo>
                    <a:pt x="51448" y="5134"/>
                  </a:lnTo>
                  <a:lnTo>
                    <a:pt x="51400" y="5134"/>
                  </a:lnTo>
                  <a:lnTo>
                    <a:pt x="51400" y="5109"/>
                  </a:lnTo>
                  <a:lnTo>
                    <a:pt x="51376" y="5109"/>
                  </a:lnTo>
                  <a:lnTo>
                    <a:pt x="51376" y="5061"/>
                  </a:lnTo>
                  <a:lnTo>
                    <a:pt x="51328" y="5061"/>
                  </a:lnTo>
                  <a:lnTo>
                    <a:pt x="51328" y="5013"/>
                  </a:lnTo>
                  <a:lnTo>
                    <a:pt x="51280" y="5013"/>
                  </a:lnTo>
                  <a:lnTo>
                    <a:pt x="51280" y="4989"/>
                  </a:lnTo>
                  <a:lnTo>
                    <a:pt x="51256" y="4989"/>
                  </a:lnTo>
                  <a:lnTo>
                    <a:pt x="51256" y="4893"/>
                  </a:lnTo>
                  <a:lnTo>
                    <a:pt x="51208" y="4893"/>
                  </a:lnTo>
                  <a:lnTo>
                    <a:pt x="51208" y="4869"/>
                  </a:lnTo>
                  <a:lnTo>
                    <a:pt x="51159" y="4869"/>
                  </a:lnTo>
                  <a:lnTo>
                    <a:pt x="51159" y="4820"/>
                  </a:lnTo>
                  <a:lnTo>
                    <a:pt x="51135" y="4820"/>
                  </a:lnTo>
                  <a:lnTo>
                    <a:pt x="51135" y="4772"/>
                  </a:lnTo>
                  <a:lnTo>
                    <a:pt x="51087" y="4772"/>
                  </a:lnTo>
                  <a:lnTo>
                    <a:pt x="51087" y="4748"/>
                  </a:lnTo>
                  <a:lnTo>
                    <a:pt x="51039" y="4748"/>
                  </a:lnTo>
                  <a:lnTo>
                    <a:pt x="51039" y="4700"/>
                  </a:lnTo>
                  <a:lnTo>
                    <a:pt x="51015" y="4700"/>
                  </a:lnTo>
                  <a:lnTo>
                    <a:pt x="51015" y="4652"/>
                  </a:lnTo>
                  <a:lnTo>
                    <a:pt x="50967" y="4652"/>
                  </a:lnTo>
                  <a:lnTo>
                    <a:pt x="50967" y="4628"/>
                  </a:lnTo>
                  <a:lnTo>
                    <a:pt x="50918" y="4628"/>
                  </a:lnTo>
                  <a:lnTo>
                    <a:pt x="50918" y="4579"/>
                  </a:lnTo>
                  <a:lnTo>
                    <a:pt x="50894" y="4579"/>
                  </a:lnTo>
                  <a:lnTo>
                    <a:pt x="50894" y="4531"/>
                  </a:lnTo>
                  <a:lnTo>
                    <a:pt x="50846" y="4531"/>
                  </a:lnTo>
                  <a:lnTo>
                    <a:pt x="50846" y="4507"/>
                  </a:lnTo>
                  <a:lnTo>
                    <a:pt x="50798" y="4507"/>
                  </a:lnTo>
                  <a:lnTo>
                    <a:pt x="50798" y="4459"/>
                  </a:lnTo>
                  <a:lnTo>
                    <a:pt x="50774" y="4459"/>
                  </a:lnTo>
                  <a:lnTo>
                    <a:pt x="50774" y="4411"/>
                  </a:lnTo>
                  <a:lnTo>
                    <a:pt x="50726" y="4411"/>
                  </a:lnTo>
                  <a:lnTo>
                    <a:pt x="50726" y="4387"/>
                  </a:lnTo>
                  <a:lnTo>
                    <a:pt x="50677" y="4387"/>
                  </a:lnTo>
                  <a:lnTo>
                    <a:pt x="50677" y="4338"/>
                  </a:lnTo>
                  <a:lnTo>
                    <a:pt x="50653" y="4338"/>
                  </a:lnTo>
                  <a:lnTo>
                    <a:pt x="50653" y="4290"/>
                  </a:lnTo>
                  <a:lnTo>
                    <a:pt x="50605" y="4290"/>
                  </a:lnTo>
                  <a:lnTo>
                    <a:pt x="50605" y="4266"/>
                  </a:lnTo>
                  <a:lnTo>
                    <a:pt x="50557" y="4266"/>
                  </a:lnTo>
                  <a:lnTo>
                    <a:pt x="50557" y="4218"/>
                  </a:lnTo>
                  <a:lnTo>
                    <a:pt x="50533" y="4218"/>
                  </a:lnTo>
                  <a:lnTo>
                    <a:pt x="50533" y="4170"/>
                  </a:lnTo>
                  <a:lnTo>
                    <a:pt x="50485" y="4170"/>
                  </a:lnTo>
                  <a:lnTo>
                    <a:pt x="50485" y="4146"/>
                  </a:lnTo>
                  <a:lnTo>
                    <a:pt x="50436" y="4146"/>
                  </a:lnTo>
                  <a:lnTo>
                    <a:pt x="50436" y="4097"/>
                  </a:lnTo>
                  <a:lnTo>
                    <a:pt x="50412" y="4097"/>
                  </a:lnTo>
                  <a:lnTo>
                    <a:pt x="50412" y="4049"/>
                  </a:lnTo>
                  <a:lnTo>
                    <a:pt x="50364" y="4049"/>
                  </a:lnTo>
                  <a:lnTo>
                    <a:pt x="50364" y="4025"/>
                  </a:lnTo>
                  <a:lnTo>
                    <a:pt x="50316" y="4025"/>
                  </a:lnTo>
                  <a:lnTo>
                    <a:pt x="50316" y="3977"/>
                  </a:lnTo>
                  <a:lnTo>
                    <a:pt x="50292" y="3977"/>
                  </a:lnTo>
                  <a:lnTo>
                    <a:pt x="50292" y="3929"/>
                  </a:lnTo>
                  <a:lnTo>
                    <a:pt x="50244" y="3929"/>
                  </a:lnTo>
                  <a:lnTo>
                    <a:pt x="50244" y="3905"/>
                  </a:lnTo>
                  <a:lnTo>
                    <a:pt x="50195" y="3905"/>
                  </a:lnTo>
                  <a:lnTo>
                    <a:pt x="50195" y="3856"/>
                  </a:lnTo>
                  <a:lnTo>
                    <a:pt x="50171" y="3856"/>
                  </a:lnTo>
                  <a:lnTo>
                    <a:pt x="50171" y="3808"/>
                  </a:lnTo>
                  <a:lnTo>
                    <a:pt x="50123" y="3808"/>
                  </a:lnTo>
                  <a:lnTo>
                    <a:pt x="50123" y="3784"/>
                  </a:lnTo>
                  <a:lnTo>
                    <a:pt x="50075" y="3784"/>
                  </a:lnTo>
                  <a:lnTo>
                    <a:pt x="50075" y="3736"/>
                  </a:lnTo>
                  <a:lnTo>
                    <a:pt x="50051" y="3736"/>
                  </a:lnTo>
                  <a:lnTo>
                    <a:pt x="50051" y="3688"/>
                  </a:lnTo>
                  <a:lnTo>
                    <a:pt x="50003" y="3688"/>
                  </a:lnTo>
                  <a:lnTo>
                    <a:pt x="50003" y="3664"/>
                  </a:lnTo>
                  <a:lnTo>
                    <a:pt x="49954" y="3664"/>
                  </a:lnTo>
                  <a:lnTo>
                    <a:pt x="49954" y="3615"/>
                  </a:lnTo>
                  <a:lnTo>
                    <a:pt x="49930" y="3615"/>
                  </a:lnTo>
                  <a:lnTo>
                    <a:pt x="49930" y="3567"/>
                  </a:lnTo>
                  <a:lnTo>
                    <a:pt x="49882" y="3567"/>
                  </a:lnTo>
                  <a:lnTo>
                    <a:pt x="49882" y="3543"/>
                  </a:lnTo>
                  <a:lnTo>
                    <a:pt x="49834" y="3543"/>
                  </a:lnTo>
                  <a:lnTo>
                    <a:pt x="49834" y="3495"/>
                  </a:lnTo>
                  <a:lnTo>
                    <a:pt x="49810" y="3495"/>
                  </a:lnTo>
                  <a:lnTo>
                    <a:pt x="49810" y="3447"/>
                  </a:lnTo>
                  <a:lnTo>
                    <a:pt x="49762" y="3447"/>
                  </a:lnTo>
                  <a:lnTo>
                    <a:pt x="49762" y="3423"/>
                  </a:lnTo>
                  <a:lnTo>
                    <a:pt x="49713" y="3423"/>
                  </a:lnTo>
                  <a:lnTo>
                    <a:pt x="49713" y="3374"/>
                  </a:lnTo>
                  <a:lnTo>
                    <a:pt x="49689" y="3374"/>
                  </a:lnTo>
                  <a:lnTo>
                    <a:pt x="49689" y="3326"/>
                  </a:lnTo>
                  <a:lnTo>
                    <a:pt x="49641" y="3326"/>
                  </a:lnTo>
                  <a:lnTo>
                    <a:pt x="49641" y="3302"/>
                  </a:lnTo>
                  <a:lnTo>
                    <a:pt x="49593" y="3302"/>
                  </a:lnTo>
                  <a:lnTo>
                    <a:pt x="49593" y="3254"/>
                  </a:lnTo>
                  <a:lnTo>
                    <a:pt x="49521" y="3254"/>
                  </a:lnTo>
                  <a:lnTo>
                    <a:pt x="49521" y="3206"/>
                  </a:lnTo>
                  <a:lnTo>
                    <a:pt x="49472" y="3206"/>
                  </a:lnTo>
                  <a:lnTo>
                    <a:pt x="49472" y="3182"/>
                  </a:lnTo>
                  <a:lnTo>
                    <a:pt x="49448" y="3182"/>
                  </a:lnTo>
                  <a:lnTo>
                    <a:pt x="49448" y="3133"/>
                  </a:lnTo>
                  <a:lnTo>
                    <a:pt x="49400" y="3133"/>
                  </a:lnTo>
                  <a:lnTo>
                    <a:pt x="49400" y="3085"/>
                  </a:lnTo>
                  <a:lnTo>
                    <a:pt x="49352" y="3085"/>
                  </a:lnTo>
                  <a:lnTo>
                    <a:pt x="49352" y="3061"/>
                  </a:lnTo>
                  <a:lnTo>
                    <a:pt x="49328" y="3061"/>
                  </a:lnTo>
                  <a:lnTo>
                    <a:pt x="49328" y="3013"/>
                  </a:lnTo>
                  <a:lnTo>
                    <a:pt x="49280" y="3013"/>
                  </a:lnTo>
                  <a:lnTo>
                    <a:pt x="49280" y="2965"/>
                  </a:lnTo>
                  <a:lnTo>
                    <a:pt x="49232" y="2965"/>
                  </a:lnTo>
                  <a:lnTo>
                    <a:pt x="49232" y="2941"/>
                  </a:lnTo>
                  <a:lnTo>
                    <a:pt x="49159" y="2941"/>
                  </a:lnTo>
                  <a:lnTo>
                    <a:pt x="49159" y="2893"/>
                  </a:lnTo>
                  <a:lnTo>
                    <a:pt x="49111" y="2893"/>
                  </a:lnTo>
                  <a:lnTo>
                    <a:pt x="49111" y="2844"/>
                  </a:lnTo>
                  <a:lnTo>
                    <a:pt x="49087" y="2844"/>
                  </a:lnTo>
                  <a:lnTo>
                    <a:pt x="49087" y="2820"/>
                  </a:lnTo>
                  <a:lnTo>
                    <a:pt x="49039" y="2820"/>
                  </a:lnTo>
                  <a:lnTo>
                    <a:pt x="49039" y="2772"/>
                  </a:lnTo>
                  <a:lnTo>
                    <a:pt x="48991" y="2772"/>
                  </a:lnTo>
                  <a:lnTo>
                    <a:pt x="48991" y="2724"/>
                  </a:lnTo>
                  <a:lnTo>
                    <a:pt x="48966" y="2724"/>
                  </a:lnTo>
                  <a:lnTo>
                    <a:pt x="48966" y="2700"/>
                  </a:lnTo>
                  <a:lnTo>
                    <a:pt x="48870" y="2700"/>
                  </a:lnTo>
                  <a:lnTo>
                    <a:pt x="48870" y="2652"/>
                  </a:lnTo>
                  <a:lnTo>
                    <a:pt x="48846" y="2652"/>
                  </a:lnTo>
                  <a:lnTo>
                    <a:pt x="48846" y="2603"/>
                  </a:lnTo>
                  <a:lnTo>
                    <a:pt x="48798" y="2603"/>
                  </a:lnTo>
                  <a:lnTo>
                    <a:pt x="48798" y="2579"/>
                  </a:lnTo>
                  <a:lnTo>
                    <a:pt x="48750" y="2579"/>
                  </a:lnTo>
                  <a:lnTo>
                    <a:pt x="48750" y="2531"/>
                  </a:lnTo>
                  <a:lnTo>
                    <a:pt x="48677" y="2531"/>
                  </a:lnTo>
                  <a:lnTo>
                    <a:pt x="48677" y="2483"/>
                  </a:lnTo>
                  <a:lnTo>
                    <a:pt x="48629" y="2483"/>
                  </a:lnTo>
                  <a:lnTo>
                    <a:pt x="48629" y="2459"/>
                  </a:lnTo>
                  <a:lnTo>
                    <a:pt x="48557" y="2459"/>
                  </a:lnTo>
                  <a:lnTo>
                    <a:pt x="48557" y="2411"/>
                  </a:lnTo>
                  <a:lnTo>
                    <a:pt x="48509" y="2411"/>
                  </a:lnTo>
                  <a:lnTo>
                    <a:pt x="48509" y="2362"/>
                  </a:lnTo>
                  <a:lnTo>
                    <a:pt x="48436" y="2362"/>
                  </a:lnTo>
                  <a:lnTo>
                    <a:pt x="48436" y="2338"/>
                  </a:lnTo>
                  <a:lnTo>
                    <a:pt x="48388" y="2338"/>
                  </a:lnTo>
                  <a:lnTo>
                    <a:pt x="48388" y="2290"/>
                  </a:lnTo>
                  <a:lnTo>
                    <a:pt x="48316" y="2290"/>
                  </a:lnTo>
                  <a:lnTo>
                    <a:pt x="48316" y="2242"/>
                  </a:lnTo>
                  <a:lnTo>
                    <a:pt x="48244" y="2242"/>
                  </a:lnTo>
                  <a:lnTo>
                    <a:pt x="48244" y="2218"/>
                  </a:lnTo>
                  <a:lnTo>
                    <a:pt x="48195" y="2218"/>
                  </a:lnTo>
                  <a:lnTo>
                    <a:pt x="48195" y="2170"/>
                  </a:lnTo>
                  <a:lnTo>
                    <a:pt x="48123" y="2170"/>
                  </a:lnTo>
                  <a:lnTo>
                    <a:pt x="48123" y="2121"/>
                  </a:lnTo>
                  <a:lnTo>
                    <a:pt x="48075" y="2121"/>
                  </a:lnTo>
                  <a:lnTo>
                    <a:pt x="48075" y="2097"/>
                  </a:lnTo>
                  <a:lnTo>
                    <a:pt x="48003" y="2097"/>
                  </a:lnTo>
                  <a:lnTo>
                    <a:pt x="48003" y="2049"/>
                  </a:lnTo>
                  <a:lnTo>
                    <a:pt x="47954" y="2049"/>
                  </a:lnTo>
                  <a:lnTo>
                    <a:pt x="47954" y="2001"/>
                  </a:lnTo>
                  <a:lnTo>
                    <a:pt x="47882" y="2001"/>
                  </a:lnTo>
                  <a:lnTo>
                    <a:pt x="47882" y="1977"/>
                  </a:lnTo>
                  <a:lnTo>
                    <a:pt x="47786" y="1977"/>
                  </a:lnTo>
                  <a:lnTo>
                    <a:pt x="47786" y="1929"/>
                  </a:lnTo>
                  <a:lnTo>
                    <a:pt x="47713" y="1929"/>
                  </a:lnTo>
                  <a:lnTo>
                    <a:pt x="47713" y="1880"/>
                  </a:lnTo>
                  <a:lnTo>
                    <a:pt x="47641" y="1880"/>
                  </a:lnTo>
                  <a:lnTo>
                    <a:pt x="47641" y="1856"/>
                  </a:lnTo>
                  <a:lnTo>
                    <a:pt x="47545" y="1856"/>
                  </a:lnTo>
                  <a:lnTo>
                    <a:pt x="47545" y="1808"/>
                  </a:lnTo>
                  <a:lnTo>
                    <a:pt x="47472" y="1808"/>
                  </a:lnTo>
                  <a:lnTo>
                    <a:pt x="47472" y="1760"/>
                  </a:lnTo>
                  <a:lnTo>
                    <a:pt x="47400" y="1760"/>
                  </a:lnTo>
                  <a:lnTo>
                    <a:pt x="47400" y="1736"/>
                  </a:lnTo>
                  <a:lnTo>
                    <a:pt x="47304" y="1736"/>
                  </a:lnTo>
                  <a:lnTo>
                    <a:pt x="47304" y="1688"/>
                  </a:lnTo>
                  <a:lnTo>
                    <a:pt x="47231" y="1688"/>
                  </a:lnTo>
                  <a:lnTo>
                    <a:pt x="47231" y="1639"/>
                  </a:lnTo>
                  <a:lnTo>
                    <a:pt x="47159" y="1639"/>
                  </a:lnTo>
                  <a:lnTo>
                    <a:pt x="47159" y="1615"/>
                  </a:lnTo>
                  <a:lnTo>
                    <a:pt x="47063" y="1615"/>
                  </a:lnTo>
                  <a:lnTo>
                    <a:pt x="47063" y="1567"/>
                  </a:lnTo>
                  <a:lnTo>
                    <a:pt x="46990" y="1567"/>
                  </a:lnTo>
                  <a:lnTo>
                    <a:pt x="46990" y="1519"/>
                  </a:lnTo>
                  <a:lnTo>
                    <a:pt x="46918" y="1519"/>
                  </a:lnTo>
                  <a:lnTo>
                    <a:pt x="46918" y="1495"/>
                  </a:lnTo>
                  <a:lnTo>
                    <a:pt x="46798" y="1495"/>
                  </a:lnTo>
                  <a:lnTo>
                    <a:pt x="46798" y="1447"/>
                  </a:lnTo>
                  <a:lnTo>
                    <a:pt x="46701" y="1447"/>
                  </a:lnTo>
                  <a:lnTo>
                    <a:pt x="46701" y="1398"/>
                  </a:lnTo>
                  <a:lnTo>
                    <a:pt x="46581" y="1398"/>
                  </a:lnTo>
                  <a:lnTo>
                    <a:pt x="46581" y="1374"/>
                  </a:lnTo>
                  <a:lnTo>
                    <a:pt x="46460" y="1374"/>
                  </a:lnTo>
                  <a:lnTo>
                    <a:pt x="46460" y="1326"/>
                  </a:lnTo>
                  <a:lnTo>
                    <a:pt x="46340" y="1326"/>
                  </a:lnTo>
                  <a:lnTo>
                    <a:pt x="46340" y="1278"/>
                  </a:lnTo>
                  <a:lnTo>
                    <a:pt x="46219" y="1278"/>
                  </a:lnTo>
                  <a:lnTo>
                    <a:pt x="46219" y="1254"/>
                  </a:lnTo>
                  <a:lnTo>
                    <a:pt x="46099" y="1254"/>
                  </a:lnTo>
                  <a:lnTo>
                    <a:pt x="46099" y="1206"/>
                  </a:lnTo>
                  <a:lnTo>
                    <a:pt x="45978" y="1206"/>
                  </a:lnTo>
                  <a:lnTo>
                    <a:pt x="45978" y="1157"/>
                  </a:lnTo>
                  <a:lnTo>
                    <a:pt x="45906" y="1157"/>
                  </a:lnTo>
                  <a:lnTo>
                    <a:pt x="45906" y="1133"/>
                  </a:lnTo>
                  <a:lnTo>
                    <a:pt x="45786" y="1133"/>
                  </a:lnTo>
                  <a:lnTo>
                    <a:pt x="45786" y="1085"/>
                  </a:lnTo>
                  <a:lnTo>
                    <a:pt x="45665" y="1085"/>
                  </a:lnTo>
                  <a:lnTo>
                    <a:pt x="45665" y="1037"/>
                  </a:lnTo>
                  <a:lnTo>
                    <a:pt x="45545" y="1037"/>
                  </a:lnTo>
                  <a:lnTo>
                    <a:pt x="45545" y="1013"/>
                  </a:lnTo>
                  <a:lnTo>
                    <a:pt x="45376" y="1013"/>
                  </a:lnTo>
                  <a:lnTo>
                    <a:pt x="45376" y="965"/>
                  </a:lnTo>
                  <a:lnTo>
                    <a:pt x="45231" y="965"/>
                  </a:lnTo>
                  <a:lnTo>
                    <a:pt x="45231" y="916"/>
                  </a:lnTo>
                  <a:lnTo>
                    <a:pt x="45111" y="916"/>
                  </a:lnTo>
                  <a:lnTo>
                    <a:pt x="45111" y="892"/>
                  </a:lnTo>
                  <a:lnTo>
                    <a:pt x="44942" y="892"/>
                  </a:lnTo>
                  <a:lnTo>
                    <a:pt x="44942" y="844"/>
                  </a:lnTo>
                  <a:lnTo>
                    <a:pt x="44773" y="844"/>
                  </a:lnTo>
                  <a:lnTo>
                    <a:pt x="44773" y="796"/>
                  </a:lnTo>
                  <a:lnTo>
                    <a:pt x="44629" y="796"/>
                  </a:lnTo>
                  <a:lnTo>
                    <a:pt x="44629" y="772"/>
                  </a:lnTo>
                  <a:lnTo>
                    <a:pt x="44460" y="772"/>
                  </a:lnTo>
                  <a:lnTo>
                    <a:pt x="44460" y="724"/>
                  </a:lnTo>
                  <a:lnTo>
                    <a:pt x="44291" y="724"/>
                  </a:lnTo>
                  <a:lnTo>
                    <a:pt x="44291" y="676"/>
                  </a:lnTo>
                  <a:lnTo>
                    <a:pt x="44147" y="676"/>
                  </a:lnTo>
                  <a:lnTo>
                    <a:pt x="44147" y="651"/>
                  </a:lnTo>
                  <a:lnTo>
                    <a:pt x="43930" y="651"/>
                  </a:lnTo>
                  <a:lnTo>
                    <a:pt x="43930" y="603"/>
                  </a:lnTo>
                  <a:lnTo>
                    <a:pt x="43737" y="603"/>
                  </a:lnTo>
                  <a:lnTo>
                    <a:pt x="43737" y="555"/>
                  </a:lnTo>
                  <a:lnTo>
                    <a:pt x="43544" y="555"/>
                  </a:lnTo>
                  <a:lnTo>
                    <a:pt x="43544" y="531"/>
                  </a:lnTo>
                  <a:lnTo>
                    <a:pt x="43303" y="531"/>
                  </a:lnTo>
                  <a:lnTo>
                    <a:pt x="43303" y="483"/>
                  </a:lnTo>
                  <a:lnTo>
                    <a:pt x="43014" y="483"/>
                  </a:lnTo>
                  <a:lnTo>
                    <a:pt x="43014" y="435"/>
                  </a:lnTo>
                  <a:lnTo>
                    <a:pt x="42773" y="435"/>
                  </a:lnTo>
                  <a:lnTo>
                    <a:pt x="42773" y="410"/>
                  </a:lnTo>
                  <a:lnTo>
                    <a:pt x="42532" y="410"/>
                  </a:lnTo>
                  <a:lnTo>
                    <a:pt x="42532" y="362"/>
                  </a:lnTo>
                  <a:lnTo>
                    <a:pt x="42243" y="362"/>
                  </a:lnTo>
                  <a:lnTo>
                    <a:pt x="42243" y="314"/>
                  </a:lnTo>
                  <a:lnTo>
                    <a:pt x="41882" y="314"/>
                  </a:lnTo>
                  <a:lnTo>
                    <a:pt x="41882" y="290"/>
                  </a:lnTo>
                  <a:lnTo>
                    <a:pt x="41520" y="290"/>
                  </a:lnTo>
                  <a:lnTo>
                    <a:pt x="41520" y="242"/>
                  </a:lnTo>
                  <a:lnTo>
                    <a:pt x="41159" y="242"/>
                  </a:lnTo>
                  <a:lnTo>
                    <a:pt x="41159" y="194"/>
                  </a:lnTo>
                  <a:lnTo>
                    <a:pt x="40846" y="194"/>
                  </a:lnTo>
                  <a:lnTo>
                    <a:pt x="40846" y="169"/>
                  </a:lnTo>
                  <a:lnTo>
                    <a:pt x="40364" y="169"/>
                  </a:lnTo>
                  <a:lnTo>
                    <a:pt x="40364" y="121"/>
                  </a:lnTo>
                  <a:lnTo>
                    <a:pt x="39713" y="121"/>
                  </a:lnTo>
                  <a:lnTo>
                    <a:pt x="39713" y="73"/>
                  </a:lnTo>
                  <a:lnTo>
                    <a:pt x="39110" y="73"/>
                  </a:lnTo>
                  <a:lnTo>
                    <a:pt x="39110" y="49"/>
                  </a:lnTo>
                  <a:lnTo>
                    <a:pt x="38122" y="49"/>
                  </a:lnTo>
                  <a:lnTo>
                    <a:pt x="38122" y="1"/>
                  </a:lnTo>
                  <a:close/>
                  <a:moveTo>
                    <a:pt x="1856" y="40413"/>
                  </a:moveTo>
                  <a:lnTo>
                    <a:pt x="1856" y="40485"/>
                  </a:lnTo>
                  <a:lnTo>
                    <a:pt x="1807" y="40485"/>
                  </a:lnTo>
                  <a:lnTo>
                    <a:pt x="1807" y="40533"/>
                  </a:lnTo>
                  <a:lnTo>
                    <a:pt x="1759" y="40533"/>
                  </a:lnTo>
                  <a:lnTo>
                    <a:pt x="1759" y="40557"/>
                  </a:lnTo>
                  <a:lnTo>
                    <a:pt x="1735" y="40557"/>
                  </a:lnTo>
                  <a:lnTo>
                    <a:pt x="1735" y="40605"/>
                  </a:lnTo>
                  <a:lnTo>
                    <a:pt x="1687" y="40605"/>
                  </a:lnTo>
                  <a:lnTo>
                    <a:pt x="1687" y="40654"/>
                  </a:lnTo>
                  <a:lnTo>
                    <a:pt x="1639" y="40654"/>
                  </a:lnTo>
                  <a:lnTo>
                    <a:pt x="1639" y="40678"/>
                  </a:lnTo>
                  <a:lnTo>
                    <a:pt x="1615" y="40678"/>
                  </a:lnTo>
                  <a:lnTo>
                    <a:pt x="1615" y="40726"/>
                  </a:lnTo>
                  <a:lnTo>
                    <a:pt x="1566" y="40726"/>
                  </a:lnTo>
                  <a:lnTo>
                    <a:pt x="1566" y="40774"/>
                  </a:lnTo>
                  <a:lnTo>
                    <a:pt x="1518" y="40774"/>
                  </a:lnTo>
                  <a:lnTo>
                    <a:pt x="1518" y="40798"/>
                  </a:lnTo>
                  <a:lnTo>
                    <a:pt x="1494" y="40798"/>
                  </a:lnTo>
                  <a:lnTo>
                    <a:pt x="1494" y="40846"/>
                  </a:lnTo>
                  <a:lnTo>
                    <a:pt x="1446" y="40846"/>
                  </a:lnTo>
                  <a:lnTo>
                    <a:pt x="1446" y="40894"/>
                  </a:lnTo>
                  <a:lnTo>
                    <a:pt x="1398" y="40894"/>
                  </a:lnTo>
                  <a:lnTo>
                    <a:pt x="1398" y="40919"/>
                  </a:lnTo>
                  <a:lnTo>
                    <a:pt x="1374" y="40919"/>
                  </a:lnTo>
                  <a:lnTo>
                    <a:pt x="1374" y="40967"/>
                  </a:lnTo>
                  <a:lnTo>
                    <a:pt x="1325" y="40967"/>
                  </a:lnTo>
                  <a:lnTo>
                    <a:pt x="1325" y="41015"/>
                  </a:lnTo>
                  <a:lnTo>
                    <a:pt x="1277" y="41015"/>
                  </a:lnTo>
                  <a:lnTo>
                    <a:pt x="1277" y="41039"/>
                  </a:lnTo>
                  <a:lnTo>
                    <a:pt x="1253" y="41039"/>
                  </a:lnTo>
                  <a:lnTo>
                    <a:pt x="1253" y="41087"/>
                  </a:lnTo>
                  <a:lnTo>
                    <a:pt x="1205" y="41087"/>
                  </a:lnTo>
                  <a:lnTo>
                    <a:pt x="1205" y="41135"/>
                  </a:lnTo>
                  <a:lnTo>
                    <a:pt x="1157" y="41135"/>
                  </a:lnTo>
                  <a:lnTo>
                    <a:pt x="1157" y="41160"/>
                  </a:lnTo>
                  <a:lnTo>
                    <a:pt x="1133" y="41160"/>
                  </a:lnTo>
                  <a:lnTo>
                    <a:pt x="1133" y="41256"/>
                  </a:lnTo>
                  <a:lnTo>
                    <a:pt x="1084" y="41256"/>
                  </a:lnTo>
                  <a:lnTo>
                    <a:pt x="1084" y="41280"/>
                  </a:lnTo>
                  <a:lnTo>
                    <a:pt x="1036" y="41280"/>
                  </a:lnTo>
                  <a:lnTo>
                    <a:pt x="1036" y="41328"/>
                  </a:lnTo>
                  <a:lnTo>
                    <a:pt x="1012" y="41328"/>
                  </a:lnTo>
                  <a:lnTo>
                    <a:pt x="1012" y="41376"/>
                  </a:lnTo>
                  <a:lnTo>
                    <a:pt x="964" y="41376"/>
                  </a:lnTo>
                  <a:lnTo>
                    <a:pt x="964" y="41401"/>
                  </a:lnTo>
                  <a:lnTo>
                    <a:pt x="916" y="41401"/>
                  </a:lnTo>
                  <a:lnTo>
                    <a:pt x="916" y="41449"/>
                  </a:lnTo>
                  <a:lnTo>
                    <a:pt x="892" y="41449"/>
                  </a:lnTo>
                  <a:lnTo>
                    <a:pt x="892" y="41497"/>
                  </a:lnTo>
                  <a:lnTo>
                    <a:pt x="843" y="41497"/>
                  </a:lnTo>
                  <a:lnTo>
                    <a:pt x="843" y="41521"/>
                  </a:lnTo>
                  <a:lnTo>
                    <a:pt x="795" y="41521"/>
                  </a:lnTo>
                  <a:lnTo>
                    <a:pt x="795" y="41569"/>
                  </a:lnTo>
                  <a:lnTo>
                    <a:pt x="771" y="41569"/>
                  </a:lnTo>
                  <a:lnTo>
                    <a:pt x="771" y="41617"/>
                  </a:lnTo>
                  <a:lnTo>
                    <a:pt x="723" y="41617"/>
                  </a:lnTo>
                  <a:lnTo>
                    <a:pt x="723" y="41642"/>
                  </a:lnTo>
                  <a:lnTo>
                    <a:pt x="675" y="41642"/>
                  </a:lnTo>
                  <a:lnTo>
                    <a:pt x="675" y="41690"/>
                  </a:lnTo>
                  <a:lnTo>
                    <a:pt x="651" y="41690"/>
                  </a:lnTo>
                  <a:lnTo>
                    <a:pt x="651" y="41738"/>
                  </a:lnTo>
                  <a:lnTo>
                    <a:pt x="602" y="41738"/>
                  </a:lnTo>
                  <a:lnTo>
                    <a:pt x="602" y="41762"/>
                  </a:lnTo>
                  <a:lnTo>
                    <a:pt x="554" y="41762"/>
                  </a:lnTo>
                  <a:lnTo>
                    <a:pt x="554" y="41810"/>
                  </a:lnTo>
                  <a:lnTo>
                    <a:pt x="530" y="41810"/>
                  </a:lnTo>
                  <a:lnTo>
                    <a:pt x="530" y="41858"/>
                  </a:lnTo>
                  <a:lnTo>
                    <a:pt x="482" y="41858"/>
                  </a:lnTo>
                  <a:lnTo>
                    <a:pt x="482" y="41882"/>
                  </a:lnTo>
                  <a:lnTo>
                    <a:pt x="434" y="41882"/>
                  </a:lnTo>
                  <a:lnTo>
                    <a:pt x="434" y="41931"/>
                  </a:lnTo>
                  <a:lnTo>
                    <a:pt x="410" y="41931"/>
                  </a:lnTo>
                  <a:lnTo>
                    <a:pt x="410" y="42003"/>
                  </a:lnTo>
                  <a:lnTo>
                    <a:pt x="361" y="42003"/>
                  </a:lnTo>
                  <a:lnTo>
                    <a:pt x="361" y="42051"/>
                  </a:lnTo>
                  <a:lnTo>
                    <a:pt x="313" y="42051"/>
                  </a:lnTo>
                  <a:lnTo>
                    <a:pt x="313" y="42099"/>
                  </a:lnTo>
                  <a:lnTo>
                    <a:pt x="289" y="42099"/>
                  </a:lnTo>
                  <a:lnTo>
                    <a:pt x="289" y="42123"/>
                  </a:lnTo>
                  <a:lnTo>
                    <a:pt x="241" y="42123"/>
                  </a:lnTo>
                  <a:lnTo>
                    <a:pt x="241" y="42172"/>
                  </a:lnTo>
                  <a:lnTo>
                    <a:pt x="193" y="42172"/>
                  </a:lnTo>
                  <a:lnTo>
                    <a:pt x="193" y="42220"/>
                  </a:lnTo>
                  <a:lnTo>
                    <a:pt x="169" y="42220"/>
                  </a:lnTo>
                  <a:lnTo>
                    <a:pt x="169" y="42244"/>
                  </a:lnTo>
                  <a:lnTo>
                    <a:pt x="120" y="42244"/>
                  </a:lnTo>
                  <a:lnTo>
                    <a:pt x="120" y="42292"/>
                  </a:lnTo>
                  <a:lnTo>
                    <a:pt x="72" y="42292"/>
                  </a:lnTo>
                  <a:lnTo>
                    <a:pt x="72" y="42340"/>
                  </a:lnTo>
                  <a:lnTo>
                    <a:pt x="48" y="42340"/>
                  </a:lnTo>
                  <a:lnTo>
                    <a:pt x="48" y="42364"/>
                  </a:lnTo>
                  <a:lnTo>
                    <a:pt x="0" y="42364"/>
                  </a:lnTo>
                  <a:lnTo>
                    <a:pt x="0" y="56076"/>
                  </a:lnTo>
                  <a:lnTo>
                    <a:pt x="21640" y="56076"/>
                  </a:lnTo>
                  <a:lnTo>
                    <a:pt x="21640" y="56028"/>
                  </a:lnTo>
                  <a:lnTo>
                    <a:pt x="21567" y="56028"/>
                  </a:lnTo>
                  <a:lnTo>
                    <a:pt x="21567" y="55980"/>
                  </a:lnTo>
                  <a:lnTo>
                    <a:pt x="21519" y="55980"/>
                  </a:lnTo>
                  <a:lnTo>
                    <a:pt x="21519" y="55956"/>
                  </a:lnTo>
                  <a:lnTo>
                    <a:pt x="21495" y="55956"/>
                  </a:lnTo>
                  <a:lnTo>
                    <a:pt x="21495" y="55907"/>
                  </a:lnTo>
                  <a:lnTo>
                    <a:pt x="21447" y="55907"/>
                  </a:lnTo>
                  <a:lnTo>
                    <a:pt x="21447" y="55859"/>
                  </a:lnTo>
                  <a:lnTo>
                    <a:pt x="21375" y="55859"/>
                  </a:lnTo>
                  <a:lnTo>
                    <a:pt x="21375" y="55835"/>
                  </a:lnTo>
                  <a:lnTo>
                    <a:pt x="21326" y="55835"/>
                  </a:lnTo>
                  <a:lnTo>
                    <a:pt x="21326" y="55787"/>
                  </a:lnTo>
                  <a:lnTo>
                    <a:pt x="21278" y="55787"/>
                  </a:lnTo>
                  <a:lnTo>
                    <a:pt x="21278" y="55739"/>
                  </a:lnTo>
                  <a:lnTo>
                    <a:pt x="21206" y="55739"/>
                  </a:lnTo>
                  <a:lnTo>
                    <a:pt x="21206" y="55715"/>
                  </a:lnTo>
                  <a:lnTo>
                    <a:pt x="21158" y="55715"/>
                  </a:lnTo>
                  <a:lnTo>
                    <a:pt x="21158" y="55666"/>
                  </a:lnTo>
                  <a:lnTo>
                    <a:pt x="21134" y="55666"/>
                  </a:lnTo>
                  <a:lnTo>
                    <a:pt x="21134" y="55618"/>
                  </a:lnTo>
                  <a:lnTo>
                    <a:pt x="21085" y="55618"/>
                  </a:lnTo>
                  <a:lnTo>
                    <a:pt x="21085" y="55594"/>
                  </a:lnTo>
                  <a:lnTo>
                    <a:pt x="21013" y="55594"/>
                  </a:lnTo>
                  <a:lnTo>
                    <a:pt x="21013" y="55546"/>
                  </a:lnTo>
                  <a:lnTo>
                    <a:pt x="20965" y="55546"/>
                  </a:lnTo>
                  <a:lnTo>
                    <a:pt x="20965" y="55498"/>
                  </a:lnTo>
                  <a:lnTo>
                    <a:pt x="20917" y="55498"/>
                  </a:lnTo>
                  <a:lnTo>
                    <a:pt x="20917" y="55474"/>
                  </a:lnTo>
                  <a:lnTo>
                    <a:pt x="20844" y="55474"/>
                  </a:lnTo>
                  <a:lnTo>
                    <a:pt x="20844" y="55425"/>
                  </a:lnTo>
                  <a:lnTo>
                    <a:pt x="20796" y="55425"/>
                  </a:lnTo>
                  <a:lnTo>
                    <a:pt x="20796" y="55377"/>
                  </a:lnTo>
                  <a:lnTo>
                    <a:pt x="20772" y="55377"/>
                  </a:lnTo>
                  <a:lnTo>
                    <a:pt x="20772" y="55353"/>
                  </a:lnTo>
                  <a:lnTo>
                    <a:pt x="20724" y="55353"/>
                  </a:lnTo>
                  <a:lnTo>
                    <a:pt x="20724" y="55305"/>
                  </a:lnTo>
                  <a:lnTo>
                    <a:pt x="20652" y="55305"/>
                  </a:lnTo>
                  <a:lnTo>
                    <a:pt x="20652" y="55257"/>
                  </a:lnTo>
                  <a:lnTo>
                    <a:pt x="20603" y="55257"/>
                  </a:lnTo>
                  <a:lnTo>
                    <a:pt x="20603" y="55233"/>
                  </a:lnTo>
                  <a:lnTo>
                    <a:pt x="20555" y="55233"/>
                  </a:lnTo>
                  <a:lnTo>
                    <a:pt x="20555" y="55184"/>
                  </a:lnTo>
                  <a:lnTo>
                    <a:pt x="20483" y="55184"/>
                  </a:lnTo>
                  <a:lnTo>
                    <a:pt x="20483" y="55136"/>
                  </a:lnTo>
                  <a:lnTo>
                    <a:pt x="20435" y="55136"/>
                  </a:lnTo>
                  <a:lnTo>
                    <a:pt x="20435" y="55112"/>
                  </a:lnTo>
                  <a:lnTo>
                    <a:pt x="20411" y="55112"/>
                  </a:lnTo>
                  <a:lnTo>
                    <a:pt x="20411" y="55064"/>
                  </a:lnTo>
                  <a:lnTo>
                    <a:pt x="20363" y="55064"/>
                  </a:lnTo>
                  <a:lnTo>
                    <a:pt x="20363" y="55016"/>
                  </a:lnTo>
                  <a:lnTo>
                    <a:pt x="20290" y="55016"/>
                  </a:lnTo>
                  <a:lnTo>
                    <a:pt x="20290" y="54992"/>
                  </a:lnTo>
                  <a:lnTo>
                    <a:pt x="20242" y="54992"/>
                  </a:lnTo>
                  <a:lnTo>
                    <a:pt x="20242" y="54943"/>
                  </a:lnTo>
                  <a:lnTo>
                    <a:pt x="20194" y="54943"/>
                  </a:lnTo>
                  <a:lnTo>
                    <a:pt x="20194" y="54895"/>
                  </a:lnTo>
                  <a:lnTo>
                    <a:pt x="20122" y="54895"/>
                  </a:lnTo>
                  <a:lnTo>
                    <a:pt x="20122" y="54871"/>
                  </a:lnTo>
                  <a:lnTo>
                    <a:pt x="20073" y="54871"/>
                  </a:lnTo>
                  <a:lnTo>
                    <a:pt x="20073" y="54823"/>
                  </a:lnTo>
                  <a:lnTo>
                    <a:pt x="20049" y="54823"/>
                  </a:lnTo>
                  <a:lnTo>
                    <a:pt x="20049" y="54775"/>
                  </a:lnTo>
                  <a:lnTo>
                    <a:pt x="20001" y="54775"/>
                  </a:lnTo>
                  <a:lnTo>
                    <a:pt x="20001" y="54751"/>
                  </a:lnTo>
                  <a:lnTo>
                    <a:pt x="19929" y="54751"/>
                  </a:lnTo>
                  <a:lnTo>
                    <a:pt x="19929" y="54702"/>
                  </a:lnTo>
                  <a:lnTo>
                    <a:pt x="19881" y="54702"/>
                  </a:lnTo>
                  <a:lnTo>
                    <a:pt x="19881" y="54654"/>
                  </a:lnTo>
                  <a:lnTo>
                    <a:pt x="19832" y="54654"/>
                  </a:lnTo>
                  <a:lnTo>
                    <a:pt x="19832" y="54630"/>
                  </a:lnTo>
                  <a:lnTo>
                    <a:pt x="19808" y="54630"/>
                  </a:lnTo>
                  <a:lnTo>
                    <a:pt x="19808" y="54582"/>
                  </a:lnTo>
                  <a:lnTo>
                    <a:pt x="19712" y="54582"/>
                  </a:lnTo>
                  <a:lnTo>
                    <a:pt x="19712" y="54534"/>
                  </a:lnTo>
                  <a:lnTo>
                    <a:pt x="19688" y="54534"/>
                  </a:lnTo>
                  <a:lnTo>
                    <a:pt x="19688" y="54510"/>
                  </a:lnTo>
                  <a:lnTo>
                    <a:pt x="19640" y="54510"/>
                  </a:lnTo>
                  <a:lnTo>
                    <a:pt x="19640" y="54461"/>
                  </a:lnTo>
                  <a:lnTo>
                    <a:pt x="19567" y="54461"/>
                  </a:lnTo>
                  <a:lnTo>
                    <a:pt x="19567" y="54413"/>
                  </a:lnTo>
                  <a:lnTo>
                    <a:pt x="19519" y="54413"/>
                  </a:lnTo>
                  <a:lnTo>
                    <a:pt x="19519" y="54389"/>
                  </a:lnTo>
                  <a:lnTo>
                    <a:pt x="19471" y="54389"/>
                  </a:lnTo>
                  <a:lnTo>
                    <a:pt x="19471" y="54341"/>
                  </a:lnTo>
                  <a:lnTo>
                    <a:pt x="19447" y="54341"/>
                  </a:lnTo>
                  <a:lnTo>
                    <a:pt x="19447" y="54293"/>
                  </a:lnTo>
                  <a:lnTo>
                    <a:pt x="19350" y="54293"/>
                  </a:lnTo>
                  <a:lnTo>
                    <a:pt x="19350" y="54269"/>
                  </a:lnTo>
                  <a:lnTo>
                    <a:pt x="19326" y="54269"/>
                  </a:lnTo>
                  <a:lnTo>
                    <a:pt x="19326" y="54220"/>
                  </a:lnTo>
                  <a:lnTo>
                    <a:pt x="19278" y="54220"/>
                  </a:lnTo>
                  <a:lnTo>
                    <a:pt x="19278" y="54172"/>
                  </a:lnTo>
                  <a:lnTo>
                    <a:pt x="19206" y="54172"/>
                  </a:lnTo>
                  <a:lnTo>
                    <a:pt x="19206" y="54148"/>
                  </a:lnTo>
                  <a:lnTo>
                    <a:pt x="19158" y="54148"/>
                  </a:lnTo>
                  <a:lnTo>
                    <a:pt x="19158" y="54100"/>
                  </a:lnTo>
                  <a:lnTo>
                    <a:pt x="19109" y="54100"/>
                  </a:lnTo>
                  <a:lnTo>
                    <a:pt x="19109" y="54052"/>
                  </a:lnTo>
                  <a:lnTo>
                    <a:pt x="19085" y="54052"/>
                  </a:lnTo>
                  <a:lnTo>
                    <a:pt x="19085" y="54028"/>
                  </a:lnTo>
                  <a:lnTo>
                    <a:pt x="18989" y="54028"/>
                  </a:lnTo>
                  <a:lnTo>
                    <a:pt x="18989" y="53980"/>
                  </a:lnTo>
                  <a:lnTo>
                    <a:pt x="18965" y="53980"/>
                  </a:lnTo>
                  <a:lnTo>
                    <a:pt x="18965" y="53931"/>
                  </a:lnTo>
                  <a:lnTo>
                    <a:pt x="18917" y="53931"/>
                  </a:lnTo>
                  <a:lnTo>
                    <a:pt x="18917" y="53907"/>
                  </a:lnTo>
                  <a:lnTo>
                    <a:pt x="18844" y="53907"/>
                  </a:lnTo>
                  <a:lnTo>
                    <a:pt x="18844" y="53859"/>
                  </a:lnTo>
                  <a:lnTo>
                    <a:pt x="18796" y="53859"/>
                  </a:lnTo>
                  <a:lnTo>
                    <a:pt x="18796" y="53811"/>
                  </a:lnTo>
                  <a:lnTo>
                    <a:pt x="18748" y="53811"/>
                  </a:lnTo>
                  <a:lnTo>
                    <a:pt x="18748" y="53787"/>
                  </a:lnTo>
                  <a:lnTo>
                    <a:pt x="18724" y="53787"/>
                  </a:lnTo>
                  <a:lnTo>
                    <a:pt x="18724" y="53739"/>
                  </a:lnTo>
                  <a:lnTo>
                    <a:pt x="18627" y="53739"/>
                  </a:lnTo>
                  <a:lnTo>
                    <a:pt x="18627" y="53690"/>
                  </a:lnTo>
                  <a:lnTo>
                    <a:pt x="18603" y="53690"/>
                  </a:lnTo>
                  <a:lnTo>
                    <a:pt x="18603" y="53666"/>
                  </a:lnTo>
                  <a:lnTo>
                    <a:pt x="18555" y="53666"/>
                  </a:lnTo>
                  <a:lnTo>
                    <a:pt x="18555" y="53618"/>
                  </a:lnTo>
                  <a:lnTo>
                    <a:pt x="18483" y="53618"/>
                  </a:lnTo>
                  <a:lnTo>
                    <a:pt x="18483" y="53570"/>
                  </a:lnTo>
                  <a:lnTo>
                    <a:pt x="18435" y="53570"/>
                  </a:lnTo>
                  <a:lnTo>
                    <a:pt x="18435" y="53546"/>
                  </a:lnTo>
                  <a:lnTo>
                    <a:pt x="18387" y="53546"/>
                  </a:lnTo>
                  <a:lnTo>
                    <a:pt x="18387" y="53498"/>
                  </a:lnTo>
                  <a:lnTo>
                    <a:pt x="18362" y="53498"/>
                  </a:lnTo>
                  <a:lnTo>
                    <a:pt x="18362" y="53449"/>
                  </a:lnTo>
                  <a:lnTo>
                    <a:pt x="18266" y="53449"/>
                  </a:lnTo>
                  <a:lnTo>
                    <a:pt x="18266" y="53425"/>
                  </a:lnTo>
                  <a:lnTo>
                    <a:pt x="18242" y="53425"/>
                  </a:lnTo>
                  <a:lnTo>
                    <a:pt x="18242" y="53377"/>
                  </a:lnTo>
                  <a:lnTo>
                    <a:pt x="18194" y="53377"/>
                  </a:lnTo>
                  <a:lnTo>
                    <a:pt x="18194" y="53329"/>
                  </a:lnTo>
                  <a:lnTo>
                    <a:pt x="18146" y="53329"/>
                  </a:lnTo>
                  <a:lnTo>
                    <a:pt x="18146" y="53305"/>
                  </a:lnTo>
                  <a:lnTo>
                    <a:pt x="18073" y="53305"/>
                  </a:lnTo>
                  <a:lnTo>
                    <a:pt x="18073" y="53257"/>
                  </a:lnTo>
                  <a:lnTo>
                    <a:pt x="18025" y="53257"/>
                  </a:lnTo>
                  <a:lnTo>
                    <a:pt x="18025" y="53208"/>
                  </a:lnTo>
                  <a:lnTo>
                    <a:pt x="18001" y="53208"/>
                  </a:lnTo>
                  <a:lnTo>
                    <a:pt x="18001" y="53184"/>
                  </a:lnTo>
                  <a:lnTo>
                    <a:pt x="17905" y="53184"/>
                  </a:lnTo>
                  <a:lnTo>
                    <a:pt x="17905" y="53136"/>
                  </a:lnTo>
                  <a:lnTo>
                    <a:pt x="17880" y="53136"/>
                  </a:lnTo>
                  <a:lnTo>
                    <a:pt x="17880" y="53088"/>
                  </a:lnTo>
                  <a:lnTo>
                    <a:pt x="17832" y="53088"/>
                  </a:lnTo>
                  <a:lnTo>
                    <a:pt x="17832" y="53064"/>
                  </a:lnTo>
                  <a:lnTo>
                    <a:pt x="17784" y="53064"/>
                  </a:lnTo>
                  <a:lnTo>
                    <a:pt x="17784" y="53016"/>
                  </a:lnTo>
                  <a:lnTo>
                    <a:pt x="17712" y="53016"/>
                  </a:lnTo>
                  <a:lnTo>
                    <a:pt x="17712" y="52967"/>
                  </a:lnTo>
                  <a:lnTo>
                    <a:pt x="17664" y="52967"/>
                  </a:lnTo>
                  <a:lnTo>
                    <a:pt x="17664" y="52943"/>
                  </a:lnTo>
                  <a:lnTo>
                    <a:pt x="17639" y="52943"/>
                  </a:lnTo>
                  <a:lnTo>
                    <a:pt x="17639" y="52895"/>
                  </a:lnTo>
                  <a:lnTo>
                    <a:pt x="17543" y="52895"/>
                  </a:lnTo>
                  <a:lnTo>
                    <a:pt x="17543" y="52847"/>
                  </a:lnTo>
                  <a:lnTo>
                    <a:pt x="17519" y="52847"/>
                  </a:lnTo>
                  <a:lnTo>
                    <a:pt x="17519" y="52823"/>
                  </a:lnTo>
                  <a:lnTo>
                    <a:pt x="17471" y="52823"/>
                  </a:lnTo>
                  <a:lnTo>
                    <a:pt x="17471" y="52775"/>
                  </a:lnTo>
                  <a:lnTo>
                    <a:pt x="17423" y="52775"/>
                  </a:lnTo>
                  <a:lnTo>
                    <a:pt x="17423" y="52726"/>
                  </a:lnTo>
                  <a:lnTo>
                    <a:pt x="17350" y="52726"/>
                  </a:lnTo>
                  <a:lnTo>
                    <a:pt x="17350" y="52702"/>
                  </a:lnTo>
                  <a:lnTo>
                    <a:pt x="17302" y="52702"/>
                  </a:lnTo>
                  <a:lnTo>
                    <a:pt x="17302" y="52654"/>
                  </a:lnTo>
                  <a:lnTo>
                    <a:pt x="17278" y="52654"/>
                  </a:lnTo>
                  <a:lnTo>
                    <a:pt x="17278" y="52606"/>
                  </a:lnTo>
                  <a:lnTo>
                    <a:pt x="17182" y="52606"/>
                  </a:lnTo>
                  <a:lnTo>
                    <a:pt x="17182" y="52582"/>
                  </a:lnTo>
                  <a:lnTo>
                    <a:pt x="17158" y="52582"/>
                  </a:lnTo>
                  <a:lnTo>
                    <a:pt x="17158" y="52534"/>
                  </a:lnTo>
                  <a:lnTo>
                    <a:pt x="17109" y="52534"/>
                  </a:lnTo>
                  <a:lnTo>
                    <a:pt x="17109" y="52485"/>
                  </a:lnTo>
                  <a:lnTo>
                    <a:pt x="17061" y="52485"/>
                  </a:lnTo>
                  <a:lnTo>
                    <a:pt x="17061" y="52461"/>
                  </a:lnTo>
                  <a:lnTo>
                    <a:pt x="16989" y="52461"/>
                  </a:lnTo>
                  <a:lnTo>
                    <a:pt x="16989" y="52485"/>
                  </a:lnTo>
                  <a:lnTo>
                    <a:pt x="16941" y="52485"/>
                  </a:lnTo>
                  <a:lnTo>
                    <a:pt x="16941" y="52582"/>
                  </a:lnTo>
                  <a:lnTo>
                    <a:pt x="16917" y="52582"/>
                  </a:lnTo>
                  <a:lnTo>
                    <a:pt x="16917" y="52606"/>
                  </a:lnTo>
                  <a:lnTo>
                    <a:pt x="16868" y="52606"/>
                  </a:lnTo>
                  <a:lnTo>
                    <a:pt x="16868" y="52654"/>
                  </a:lnTo>
                  <a:lnTo>
                    <a:pt x="16820" y="52654"/>
                  </a:lnTo>
                  <a:lnTo>
                    <a:pt x="16820" y="52702"/>
                  </a:lnTo>
                  <a:lnTo>
                    <a:pt x="16796" y="52702"/>
                  </a:lnTo>
                  <a:lnTo>
                    <a:pt x="16796" y="52775"/>
                  </a:lnTo>
                  <a:lnTo>
                    <a:pt x="16748" y="52775"/>
                  </a:lnTo>
                  <a:lnTo>
                    <a:pt x="16748" y="52823"/>
                  </a:lnTo>
                  <a:lnTo>
                    <a:pt x="16676" y="52823"/>
                  </a:lnTo>
                  <a:lnTo>
                    <a:pt x="16676" y="52847"/>
                  </a:lnTo>
                  <a:lnTo>
                    <a:pt x="16627" y="52847"/>
                  </a:lnTo>
                  <a:lnTo>
                    <a:pt x="16627" y="52895"/>
                  </a:lnTo>
                  <a:lnTo>
                    <a:pt x="16579" y="52895"/>
                  </a:lnTo>
                  <a:lnTo>
                    <a:pt x="16579" y="52943"/>
                  </a:lnTo>
                  <a:lnTo>
                    <a:pt x="16507" y="52943"/>
                  </a:lnTo>
                  <a:lnTo>
                    <a:pt x="16507" y="52967"/>
                  </a:lnTo>
                  <a:lnTo>
                    <a:pt x="16459" y="52967"/>
                  </a:lnTo>
                  <a:lnTo>
                    <a:pt x="16459" y="53016"/>
                  </a:lnTo>
                  <a:lnTo>
                    <a:pt x="16338" y="53016"/>
                  </a:lnTo>
                  <a:lnTo>
                    <a:pt x="16338" y="53064"/>
                  </a:lnTo>
                  <a:lnTo>
                    <a:pt x="16194" y="53064"/>
                  </a:lnTo>
                  <a:lnTo>
                    <a:pt x="16194" y="53088"/>
                  </a:lnTo>
                  <a:lnTo>
                    <a:pt x="15953" y="53088"/>
                  </a:lnTo>
                  <a:lnTo>
                    <a:pt x="15953" y="53064"/>
                  </a:lnTo>
                  <a:lnTo>
                    <a:pt x="15784" y="53064"/>
                  </a:lnTo>
                  <a:lnTo>
                    <a:pt x="15784" y="53016"/>
                  </a:lnTo>
                  <a:lnTo>
                    <a:pt x="15712" y="53016"/>
                  </a:lnTo>
                  <a:lnTo>
                    <a:pt x="15712" y="52967"/>
                  </a:lnTo>
                  <a:lnTo>
                    <a:pt x="15615" y="52967"/>
                  </a:lnTo>
                  <a:lnTo>
                    <a:pt x="15615" y="52943"/>
                  </a:lnTo>
                  <a:lnTo>
                    <a:pt x="15543" y="52943"/>
                  </a:lnTo>
                  <a:lnTo>
                    <a:pt x="15543" y="52895"/>
                  </a:lnTo>
                  <a:lnTo>
                    <a:pt x="15495" y="52895"/>
                  </a:lnTo>
                  <a:lnTo>
                    <a:pt x="15495" y="52847"/>
                  </a:lnTo>
                  <a:lnTo>
                    <a:pt x="15423" y="52847"/>
                  </a:lnTo>
                  <a:lnTo>
                    <a:pt x="15423" y="52823"/>
                  </a:lnTo>
                  <a:lnTo>
                    <a:pt x="15374" y="52823"/>
                  </a:lnTo>
                  <a:lnTo>
                    <a:pt x="15374" y="52775"/>
                  </a:lnTo>
                  <a:lnTo>
                    <a:pt x="15350" y="52775"/>
                  </a:lnTo>
                  <a:lnTo>
                    <a:pt x="15350" y="52726"/>
                  </a:lnTo>
                  <a:lnTo>
                    <a:pt x="15302" y="52726"/>
                  </a:lnTo>
                  <a:lnTo>
                    <a:pt x="15302" y="52702"/>
                  </a:lnTo>
                  <a:lnTo>
                    <a:pt x="15230" y="52702"/>
                  </a:lnTo>
                  <a:lnTo>
                    <a:pt x="15230" y="52654"/>
                  </a:lnTo>
                  <a:lnTo>
                    <a:pt x="15182" y="52654"/>
                  </a:lnTo>
                  <a:lnTo>
                    <a:pt x="15182" y="52606"/>
                  </a:lnTo>
                  <a:lnTo>
                    <a:pt x="15133" y="52606"/>
                  </a:lnTo>
                  <a:lnTo>
                    <a:pt x="15133" y="52582"/>
                  </a:lnTo>
                  <a:lnTo>
                    <a:pt x="15109" y="52582"/>
                  </a:lnTo>
                  <a:lnTo>
                    <a:pt x="15109" y="52534"/>
                  </a:lnTo>
                  <a:lnTo>
                    <a:pt x="15013" y="52534"/>
                  </a:lnTo>
                  <a:lnTo>
                    <a:pt x="15013" y="52485"/>
                  </a:lnTo>
                  <a:lnTo>
                    <a:pt x="14989" y="52485"/>
                  </a:lnTo>
                  <a:lnTo>
                    <a:pt x="14989" y="52461"/>
                  </a:lnTo>
                  <a:lnTo>
                    <a:pt x="14941" y="52461"/>
                  </a:lnTo>
                  <a:lnTo>
                    <a:pt x="14941" y="52413"/>
                  </a:lnTo>
                  <a:lnTo>
                    <a:pt x="14892" y="52413"/>
                  </a:lnTo>
                  <a:lnTo>
                    <a:pt x="14892" y="52365"/>
                  </a:lnTo>
                  <a:lnTo>
                    <a:pt x="14820" y="52365"/>
                  </a:lnTo>
                  <a:lnTo>
                    <a:pt x="14820" y="52341"/>
                  </a:lnTo>
                  <a:lnTo>
                    <a:pt x="14772" y="52341"/>
                  </a:lnTo>
                  <a:lnTo>
                    <a:pt x="14772" y="52293"/>
                  </a:lnTo>
                  <a:lnTo>
                    <a:pt x="14748" y="52293"/>
                  </a:lnTo>
                  <a:lnTo>
                    <a:pt x="14748" y="52244"/>
                  </a:lnTo>
                  <a:lnTo>
                    <a:pt x="14700" y="52244"/>
                  </a:lnTo>
                  <a:lnTo>
                    <a:pt x="14700" y="52220"/>
                  </a:lnTo>
                  <a:lnTo>
                    <a:pt x="14627" y="52220"/>
                  </a:lnTo>
                  <a:lnTo>
                    <a:pt x="14627" y="52172"/>
                  </a:lnTo>
                  <a:lnTo>
                    <a:pt x="14579" y="52172"/>
                  </a:lnTo>
                  <a:lnTo>
                    <a:pt x="14579" y="52124"/>
                  </a:lnTo>
                  <a:lnTo>
                    <a:pt x="14531" y="52124"/>
                  </a:lnTo>
                  <a:lnTo>
                    <a:pt x="14531" y="52100"/>
                  </a:lnTo>
                  <a:lnTo>
                    <a:pt x="14507" y="52100"/>
                  </a:lnTo>
                  <a:lnTo>
                    <a:pt x="14507" y="52052"/>
                  </a:lnTo>
                  <a:lnTo>
                    <a:pt x="14410" y="52052"/>
                  </a:lnTo>
                  <a:lnTo>
                    <a:pt x="14410" y="52004"/>
                  </a:lnTo>
                  <a:lnTo>
                    <a:pt x="14386" y="52004"/>
                  </a:lnTo>
                  <a:lnTo>
                    <a:pt x="14386" y="51979"/>
                  </a:lnTo>
                  <a:lnTo>
                    <a:pt x="14338" y="51979"/>
                  </a:lnTo>
                  <a:lnTo>
                    <a:pt x="14338" y="51931"/>
                  </a:lnTo>
                  <a:lnTo>
                    <a:pt x="14266" y="51931"/>
                  </a:lnTo>
                  <a:lnTo>
                    <a:pt x="14266" y="51883"/>
                  </a:lnTo>
                  <a:lnTo>
                    <a:pt x="14218" y="51883"/>
                  </a:lnTo>
                  <a:lnTo>
                    <a:pt x="14218" y="51859"/>
                  </a:lnTo>
                  <a:lnTo>
                    <a:pt x="14169" y="51859"/>
                  </a:lnTo>
                  <a:lnTo>
                    <a:pt x="14169" y="51811"/>
                  </a:lnTo>
                  <a:lnTo>
                    <a:pt x="14145" y="51811"/>
                  </a:lnTo>
                  <a:lnTo>
                    <a:pt x="14145" y="51763"/>
                  </a:lnTo>
                  <a:lnTo>
                    <a:pt x="14049" y="51763"/>
                  </a:lnTo>
                  <a:lnTo>
                    <a:pt x="14049" y="51738"/>
                  </a:lnTo>
                  <a:lnTo>
                    <a:pt x="14025" y="51738"/>
                  </a:lnTo>
                  <a:lnTo>
                    <a:pt x="14025" y="51690"/>
                  </a:lnTo>
                  <a:lnTo>
                    <a:pt x="13977" y="51690"/>
                  </a:lnTo>
                  <a:lnTo>
                    <a:pt x="13977" y="51642"/>
                  </a:lnTo>
                  <a:lnTo>
                    <a:pt x="13928" y="51642"/>
                  </a:lnTo>
                  <a:lnTo>
                    <a:pt x="13928" y="51618"/>
                  </a:lnTo>
                  <a:lnTo>
                    <a:pt x="13856" y="51618"/>
                  </a:lnTo>
                  <a:lnTo>
                    <a:pt x="13856" y="51570"/>
                  </a:lnTo>
                  <a:lnTo>
                    <a:pt x="13808" y="51570"/>
                  </a:lnTo>
                  <a:lnTo>
                    <a:pt x="13808" y="51522"/>
                  </a:lnTo>
                  <a:lnTo>
                    <a:pt x="13784" y="51522"/>
                  </a:lnTo>
                  <a:lnTo>
                    <a:pt x="13784" y="51497"/>
                  </a:lnTo>
                  <a:lnTo>
                    <a:pt x="13736" y="51497"/>
                  </a:lnTo>
                  <a:lnTo>
                    <a:pt x="13736" y="51449"/>
                  </a:lnTo>
                  <a:lnTo>
                    <a:pt x="13663" y="51449"/>
                  </a:lnTo>
                  <a:lnTo>
                    <a:pt x="13663" y="51401"/>
                  </a:lnTo>
                  <a:lnTo>
                    <a:pt x="13615" y="51401"/>
                  </a:lnTo>
                  <a:lnTo>
                    <a:pt x="13615" y="51377"/>
                  </a:lnTo>
                  <a:lnTo>
                    <a:pt x="13567" y="51377"/>
                  </a:lnTo>
                  <a:lnTo>
                    <a:pt x="13567" y="51329"/>
                  </a:lnTo>
                  <a:lnTo>
                    <a:pt x="13543" y="51329"/>
                  </a:lnTo>
                  <a:lnTo>
                    <a:pt x="13543" y="51281"/>
                  </a:lnTo>
                  <a:lnTo>
                    <a:pt x="13446" y="51281"/>
                  </a:lnTo>
                  <a:lnTo>
                    <a:pt x="13446" y="51256"/>
                  </a:lnTo>
                  <a:lnTo>
                    <a:pt x="13422" y="51256"/>
                  </a:lnTo>
                  <a:lnTo>
                    <a:pt x="13422" y="51208"/>
                  </a:lnTo>
                  <a:lnTo>
                    <a:pt x="13374" y="51208"/>
                  </a:lnTo>
                  <a:lnTo>
                    <a:pt x="13374" y="51160"/>
                  </a:lnTo>
                  <a:lnTo>
                    <a:pt x="13326" y="51160"/>
                  </a:lnTo>
                  <a:lnTo>
                    <a:pt x="13326" y="51136"/>
                  </a:lnTo>
                  <a:lnTo>
                    <a:pt x="13254" y="51136"/>
                  </a:lnTo>
                  <a:lnTo>
                    <a:pt x="13254" y="51088"/>
                  </a:lnTo>
                  <a:lnTo>
                    <a:pt x="13206" y="51088"/>
                  </a:lnTo>
                  <a:lnTo>
                    <a:pt x="13206" y="51040"/>
                  </a:lnTo>
                  <a:lnTo>
                    <a:pt x="13181" y="51040"/>
                  </a:lnTo>
                  <a:lnTo>
                    <a:pt x="13181" y="51015"/>
                  </a:lnTo>
                  <a:lnTo>
                    <a:pt x="13085" y="51015"/>
                  </a:lnTo>
                  <a:lnTo>
                    <a:pt x="13085" y="50967"/>
                  </a:lnTo>
                  <a:lnTo>
                    <a:pt x="13061" y="50967"/>
                  </a:lnTo>
                  <a:lnTo>
                    <a:pt x="13061" y="50919"/>
                  </a:lnTo>
                  <a:lnTo>
                    <a:pt x="13013" y="50919"/>
                  </a:lnTo>
                  <a:lnTo>
                    <a:pt x="13013" y="50895"/>
                  </a:lnTo>
                  <a:lnTo>
                    <a:pt x="12965" y="50895"/>
                  </a:lnTo>
                  <a:lnTo>
                    <a:pt x="12965" y="50847"/>
                  </a:lnTo>
                  <a:lnTo>
                    <a:pt x="12892" y="50847"/>
                  </a:lnTo>
                  <a:lnTo>
                    <a:pt x="12892" y="50799"/>
                  </a:lnTo>
                  <a:lnTo>
                    <a:pt x="12844" y="50799"/>
                  </a:lnTo>
                  <a:lnTo>
                    <a:pt x="12844" y="50775"/>
                  </a:lnTo>
                  <a:lnTo>
                    <a:pt x="12820" y="50775"/>
                  </a:lnTo>
                  <a:lnTo>
                    <a:pt x="12820" y="50726"/>
                  </a:lnTo>
                  <a:lnTo>
                    <a:pt x="12772" y="50726"/>
                  </a:lnTo>
                  <a:lnTo>
                    <a:pt x="12772" y="50678"/>
                  </a:lnTo>
                  <a:lnTo>
                    <a:pt x="12699" y="50678"/>
                  </a:lnTo>
                  <a:lnTo>
                    <a:pt x="12699" y="50654"/>
                  </a:lnTo>
                  <a:lnTo>
                    <a:pt x="12651" y="50654"/>
                  </a:lnTo>
                  <a:lnTo>
                    <a:pt x="12651" y="50606"/>
                  </a:lnTo>
                  <a:lnTo>
                    <a:pt x="12603" y="50606"/>
                  </a:lnTo>
                  <a:lnTo>
                    <a:pt x="12603" y="50558"/>
                  </a:lnTo>
                  <a:lnTo>
                    <a:pt x="12579" y="50558"/>
                  </a:lnTo>
                  <a:lnTo>
                    <a:pt x="12579" y="50534"/>
                  </a:lnTo>
                  <a:lnTo>
                    <a:pt x="12483" y="50534"/>
                  </a:lnTo>
                  <a:lnTo>
                    <a:pt x="12483" y="50485"/>
                  </a:lnTo>
                  <a:lnTo>
                    <a:pt x="12458" y="50485"/>
                  </a:lnTo>
                  <a:lnTo>
                    <a:pt x="12458" y="50437"/>
                  </a:lnTo>
                  <a:lnTo>
                    <a:pt x="12410" y="50437"/>
                  </a:lnTo>
                  <a:lnTo>
                    <a:pt x="12410" y="50413"/>
                  </a:lnTo>
                  <a:lnTo>
                    <a:pt x="12362" y="50413"/>
                  </a:lnTo>
                  <a:lnTo>
                    <a:pt x="12362" y="50365"/>
                  </a:lnTo>
                  <a:lnTo>
                    <a:pt x="12290" y="50365"/>
                  </a:lnTo>
                  <a:lnTo>
                    <a:pt x="12290" y="50317"/>
                  </a:lnTo>
                  <a:lnTo>
                    <a:pt x="12242" y="50317"/>
                  </a:lnTo>
                  <a:lnTo>
                    <a:pt x="12242" y="50293"/>
                  </a:lnTo>
                  <a:lnTo>
                    <a:pt x="12218" y="50293"/>
                  </a:lnTo>
                  <a:lnTo>
                    <a:pt x="12218" y="50244"/>
                  </a:lnTo>
                  <a:lnTo>
                    <a:pt x="12169" y="50244"/>
                  </a:lnTo>
                  <a:lnTo>
                    <a:pt x="12169" y="50196"/>
                  </a:lnTo>
                  <a:lnTo>
                    <a:pt x="12097" y="50196"/>
                  </a:lnTo>
                  <a:lnTo>
                    <a:pt x="12097" y="50172"/>
                  </a:lnTo>
                  <a:lnTo>
                    <a:pt x="12049" y="50172"/>
                  </a:lnTo>
                  <a:lnTo>
                    <a:pt x="12049" y="50124"/>
                  </a:lnTo>
                  <a:lnTo>
                    <a:pt x="12001" y="50124"/>
                  </a:lnTo>
                  <a:lnTo>
                    <a:pt x="12001" y="50076"/>
                  </a:lnTo>
                  <a:lnTo>
                    <a:pt x="11977" y="50076"/>
                  </a:lnTo>
                  <a:lnTo>
                    <a:pt x="11977" y="50052"/>
                  </a:lnTo>
                  <a:lnTo>
                    <a:pt x="11880" y="50052"/>
                  </a:lnTo>
                  <a:lnTo>
                    <a:pt x="11880" y="50003"/>
                  </a:lnTo>
                  <a:lnTo>
                    <a:pt x="11856" y="50003"/>
                  </a:lnTo>
                  <a:lnTo>
                    <a:pt x="11856" y="49955"/>
                  </a:lnTo>
                  <a:lnTo>
                    <a:pt x="11808" y="49955"/>
                  </a:lnTo>
                  <a:lnTo>
                    <a:pt x="11808" y="49931"/>
                  </a:lnTo>
                  <a:lnTo>
                    <a:pt x="11736" y="49931"/>
                  </a:lnTo>
                  <a:lnTo>
                    <a:pt x="11736" y="49883"/>
                  </a:lnTo>
                  <a:lnTo>
                    <a:pt x="11687" y="49883"/>
                  </a:lnTo>
                  <a:lnTo>
                    <a:pt x="11687" y="49835"/>
                  </a:lnTo>
                  <a:lnTo>
                    <a:pt x="11639" y="49835"/>
                  </a:lnTo>
                  <a:lnTo>
                    <a:pt x="11639" y="49811"/>
                  </a:lnTo>
                  <a:lnTo>
                    <a:pt x="11615" y="49811"/>
                  </a:lnTo>
                  <a:lnTo>
                    <a:pt x="11615" y="49762"/>
                  </a:lnTo>
                  <a:lnTo>
                    <a:pt x="11519" y="49762"/>
                  </a:lnTo>
                  <a:lnTo>
                    <a:pt x="11519" y="49714"/>
                  </a:lnTo>
                  <a:lnTo>
                    <a:pt x="11495" y="49714"/>
                  </a:lnTo>
                  <a:lnTo>
                    <a:pt x="11495" y="49690"/>
                  </a:lnTo>
                  <a:lnTo>
                    <a:pt x="11446" y="49690"/>
                  </a:lnTo>
                  <a:lnTo>
                    <a:pt x="11446" y="49642"/>
                  </a:lnTo>
                  <a:lnTo>
                    <a:pt x="11398" y="49642"/>
                  </a:lnTo>
                  <a:lnTo>
                    <a:pt x="11398" y="49594"/>
                  </a:lnTo>
                  <a:lnTo>
                    <a:pt x="11326" y="49594"/>
                  </a:lnTo>
                  <a:lnTo>
                    <a:pt x="11326" y="49570"/>
                  </a:lnTo>
                  <a:lnTo>
                    <a:pt x="11278" y="49570"/>
                  </a:lnTo>
                  <a:lnTo>
                    <a:pt x="11278" y="49521"/>
                  </a:lnTo>
                  <a:lnTo>
                    <a:pt x="11254" y="49521"/>
                  </a:lnTo>
                  <a:lnTo>
                    <a:pt x="11254" y="49473"/>
                  </a:lnTo>
                  <a:lnTo>
                    <a:pt x="11205" y="49473"/>
                  </a:lnTo>
                  <a:lnTo>
                    <a:pt x="11205" y="49449"/>
                  </a:lnTo>
                  <a:lnTo>
                    <a:pt x="11133" y="49449"/>
                  </a:lnTo>
                  <a:lnTo>
                    <a:pt x="11133" y="49401"/>
                  </a:lnTo>
                  <a:lnTo>
                    <a:pt x="11085" y="49401"/>
                  </a:lnTo>
                  <a:lnTo>
                    <a:pt x="11085" y="49353"/>
                  </a:lnTo>
                  <a:lnTo>
                    <a:pt x="11037" y="49353"/>
                  </a:lnTo>
                  <a:lnTo>
                    <a:pt x="11037" y="49329"/>
                  </a:lnTo>
                  <a:lnTo>
                    <a:pt x="11013" y="49329"/>
                  </a:lnTo>
                  <a:lnTo>
                    <a:pt x="11013" y="49280"/>
                  </a:lnTo>
                  <a:lnTo>
                    <a:pt x="10916" y="49280"/>
                  </a:lnTo>
                  <a:lnTo>
                    <a:pt x="10916" y="49232"/>
                  </a:lnTo>
                  <a:lnTo>
                    <a:pt x="10892" y="49232"/>
                  </a:lnTo>
                  <a:lnTo>
                    <a:pt x="10892" y="49208"/>
                  </a:lnTo>
                  <a:lnTo>
                    <a:pt x="10844" y="49208"/>
                  </a:lnTo>
                  <a:lnTo>
                    <a:pt x="10844" y="49160"/>
                  </a:lnTo>
                  <a:lnTo>
                    <a:pt x="10796" y="49160"/>
                  </a:lnTo>
                  <a:lnTo>
                    <a:pt x="10796" y="49112"/>
                  </a:lnTo>
                  <a:lnTo>
                    <a:pt x="10723" y="49112"/>
                  </a:lnTo>
                  <a:lnTo>
                    <a:pt x="10723" y="49088"/>
                  </a:lnTo>
                  <a:lnTo>
                    <a:pt x="10675" y="49088"/>
                  </a:lnTo>
                  <a:lnTo>
                    <a:pt x="10675" y="49039"/>
                  </a:lnTo>
                  <a:lnTo>
                    <a:pt x="10651" y="49039"/>
                  </a:lnTo>
                  <a:lnTo>
                    <a:pt x="10651" y="48991"/>
                  </a:lnTo>
                  <a:lnTo>
                    <a:pt x="10555" y="48991"/>
                  </a:lnTo>
                  <a:lnTo>
                    <a:pt x="10555" y="48967"/>
                  </a:lnTo>
                  <a:lnTo>
                    <a:pt x="10531" y="48967"/>
                  </a:lnTo>
                  <a:lnTo>
                    <a:pt x="10531" y="48919"/>
                  </a:lnTo>
                  <a:lnTo>
                    <a:pt x="10482" y="48919"/>
                  </a:lnTo>
                  <a:lnTo>
                    <a:pt x="10482" y="48871"/>
                  </a:lnTo>
                  <a:lnTo>
                    <a:pt x="10434" y="48871"/>
                  </a:lnTo>
                  <a:lnTo>
                    <a:pt x="10434" y="48847"/>
                  </a:lnTo>
                  <a:lnTo>
                    <a:pt x="10362" y="48847"/>
                  </a:lnTo>
                  <a:lnTo>
                    <a:pt x="10362" y="48799"/>
                  </a:lnTo>
                  <a:lnTo>
                    <a:pt x="10314" y="48799"/>
                  </a:lnTo>
                  <a:lnTo>
                    <a:pt x="10314" y="48750"/>
                  </a:lnTo>
                  <a:lnTo>
                    <a:pt x="10290" y="48750"/>
                  </a:lnTo>
                  <a:lnTo>
                    <a:pt x="10290" y="48726"/>
                  </a:lnTo>
                  <a:lnTo>
                    <a:pt x="10242" y="48726"/>
                  </a:lnTo>
                  <a:lnTo>
                    <a:pt x="10242" y="48678"/>
                  </a:lnTo>
                  <a:lnTo>
                    <a:pt x="10169" y="48678"/>
                  </a:lnTo>
                  <a:lnTo>
                    <a:pt x="10169" y="48630"/>
                  </a:lnTo>
                  <a:lnTo>
                    <a:pt x="10121" y="48630"/>
                  </a:lnTo>
                  <a:lnTo>
                    <a:pt x="10121" y="48606"/>
                  </a:lnTo>
                  <a:lnTo>
                    <a:pt x="10073" y="48606"/>
                  </a:lnTo>
                  <a:lnTo>
                    <a:pt x="10073" y="48558"/>
                  </a:lnTo>
                  <a:lnTo>
                    <a:pt x="10049" y="48558"/>
                  </a:lnTo>
                  <a:lnTo>
                    <a:pt x="10049" y="48509"/>
                  </a:lnTo>
                  <a:lnTo>
                    <a:pt x="9952" y="48509"/>
                  </a:lnTo>
                  <a:lnTo>
                    <a:pt x="9952" y="48485"/>
                  </a:lnTo>
                  <a:lnTo>
                    <a:pt x="9928" y="48485"/>
                  </a:lnTo>
                  <a:lnTo>
                    <a:pt x="9928" y="48437"/>
                  </a:lnTo>
                  <a:lnTo>
                    <a:pt x="9880" y="48437"/>
                  </a:lnTo>
                  <a:lnTo>
                    <a:pt x="9880" y="48389"/>
                  </a:lnTo>
                  <a:lnTo>
                    <a:pt x="9832" y="48389"/>
                  </a:lnTo>
                  <a:lnTo>
                    <a:pt x="9832" y="48365"/>
                  </a:lnTo>
                  <a:lnTo>
                    <a:pt x="9760" y="48365"/>
                  </a:lnTo>
                  <a:lnTo>
                    <a:pt x="9760" y="48317"/>
                  </a:lnTo>
                  <a:lnTo>
                    <a:pt x="9711" y="48317"/>
                  </a:lnTo>
                  <a:lnTo>
                    <a:pt x="9711" y="48268"/>
                  </a:lnTo>
                  <a:lnTo>
                    <a:pt x="9687" y="48268"/>
                  </a:lnTo>
                  <a:lnTo>
                    <a:pt x="9687" y="48244"/>
                  </a:lnTo>
                  <a:lnTo>
                    <a:pt x="9639" y="48244"/>
                  </a:lnTo>
                  <a:lnTo>
                    <a:pt x="9639" y="48196"/>
                  </a:lnTo>
                  <a:lnTo>
                    <a:pt x="9567" y="48196"/>
                  </a:lnTo>
                  <a:lnTo>
                    <a:pt x="9567" y="48148"/>
                  </a:lnTo>
                  <a:lnTo>
                    <a:pt x="9519" y="48148"/>
                  </a:lnTo>
                  <a:lnTo>
                    <a:pt x="9519" y="48124"/>
                  </a:lnTo>
                  <a:lnTo>
                    <a:pt x="9470" y="48124"/>
                  </a:lnTo>
                  <a:lnTo>
                    <a:pt x="9470" y="48076"/>
                  </a:lnTo>
                  <a:lnTo>
                    <a:pt x="9398" y="48076"/>
                  </a:lnTo>
                  <a:lnTo>
                    <a:pt x="9398" y="48027"/>
                  </a:lnTo>
                  <a:lnTo>
                    <a:pt x="9350" y="48027"/>
                  </a:lnTo>
                  <a:lnTo>
                    <a:pt x="9350" y="48003"/>
                  </a:lnTo>
                  <a:lnTo>
                    <a:pt x="9326" y="48003"/>
                  </a:lnTo>
                  <a:lnTo>
                    <a:pt x="9326" y="47955"/>
                  </a:lnTo>
                  <a:lnTo>
                    <a:pt x="9278" y="47955"/>
                  </a:lnTo>
                  <a:lnTo>
                    <a:pt x="9278" y="47907"/>
                  </a:lnTo>
                  <a:lnTo>
                    <a:pt x="9205" y="47907"/>
                  </a:lnTo>
                  <a:lnTo>
                    <a:pt x="9205" y="47883"/>
                  </a:lnTo>
                  <a:lnTo>
                    <a:pt x="9157" y="47883"/>
                  </a:lnTo>
                  <a:lnTo>
                    <a:pt x="9157" y="47835"/>
                  </a:lnTo>
                  <a:lnTo>
                    <a:pt x="9109" y="47835"/>
                  </a:lnTo>
                  <a:lnTo>
                    <a:pt x="9109" y="47786"/>
                  </a:lnTo>
                  <a:lnTo>
                    <a:pt x="9085" y="47786"/>
                  </a:lnTo>
                  <a:lnTo>
                    <a:pt x="9085" y="47762"/>
                  </a:lnTo>
                  <a:lnTo>
                    <a:pt x="8988" y="47762"/>
                  </a:lnTo>
                  <a:lnTo>
                    <a:pt x="8988" y="47714"/>
                  </a:lnTo>
                  <a:lnTo>
                    <a:pt x="8964" y="47714"/>
                  </a:lnTo>
                  <a:lnTo>
                    <a:pt x="8964" y="47666"/>
                  </a:lnTo>
                  <a:lnTo>
                    <a:pt x="8916" y="47666"/>
                  </a:lnTo>
                  <a:lnTo>
                    <a:pt x="8916" y="47642"/>
                  </a:lnTo>
                  <a:lnTo>
                    <a:pt x="8868" y="47642"/>
                  </a:lnTo>
                  <a:lnTo>
                    <a:pt x="8868" y="47594"/>
                  </a:lnTo>
                  <a:lnTo>
                    <a:pt x="8796" y="47594"/>
                  </a:lnTo>
                  <a:lnTo>
                    <a:pt x="8796" y="47545"/>
                  </a:lnTo>
                  <a:lnTo>
                    <a:pt x="8747" y="47545"/>
                  </a:lnTo>
                  <a:lnTo>
                    <a:pt x="8747" y="47521"/>
                  </a:lnTo>
                  <a:lnTo>
                    <a:pt x="8723" y="47521"/>
                  </a:lnTo>
                  <a:lnTo>
                    <a:pt x="8723" y="47473"/>
                  </a:lnTo>
                  <a:lnTo>
                    <a:pt x="8675" y="47473"/>
                  </a:lnTo>
                  <a:lnTo>
                    <a:pt x="8675" y="47425"/>
                  </a:lnTo>
                  <a:lnTo>
                    <a:pt x="8603" y="47425"/>
                  </a:lnTo>
                  <a:lnTo>
                    <a:pt x="8603" y="47401"/>
                  </a:lnTo>
                  <a:lnTo>
                    <a:pt x="8555" y="47401"/>
                  </a:lnTo>
                  <a:lnTo>
                    <a:pt x="8555" y="47353"/>
                  </a:lnTo>
                  <a:lnTo>
                    <a:pt x="8506" y="47353"/>
                  </a:lnTo>
                  <a:lnTo>
                    <a:pt x="8506" y="47304"/>
                  </a:lnTo>
                  <a:lnTo>
                    <a:pt x="8482" y="47304"/>
                  </a:lnTo>
                  <a:lnTo>
                    <a:pt x="8482" y="47280"/>
                  </a:lnTo>
                  <a:lnTo>
                    <a:pt x="8386" y="47280"/>
                  </a:lnTo>
                  <a:lnTo>
                    <a:pt x="8386" y="47232"/>
                  </a:lnTo>
                  <a:lnTo>
                    <a:pt x="8362" y="47232"/>
                  </a:lnTo>
                  <a:lnTo>
                    <a:pt x="8362" y="47184"/>
                  </a:lnTo>
                  <a:lnTo>
                    <a:pt x="8314" y="47184"/>
                  </a:lnTo>
                  <a:lnTo>
                    <a:pt x="8314" y="47160"/>
                  </a:lnTo>
                  <a:lnTo>
                    <a:pt x="8241" y="47160"/>
                  </a:lnTo>
                  <a:lnTo>
                    <a:pt x="8241" y="47112"/>
                  </a:lnTo>
                  <a:lnTo>
                    <a:pt x="8193" y="47112"/>
                  </a:lnTo>
                  <a:lnTo>
                    <a:pt x="8193" y="47063"/>
                  </a:lnTo>
                  <a:lnTo>
                    <a:pt x="8145" y="47063"/>
                  </a:lnTo>
                  <a:lnTo>
                    <a:pt x="8145" y="47039"/>
                  </a:lnTo>
                  <a:lnTo>
                    <a:pt x="8121" y="47039"/>
                  </a:lnTo>
                  <a:lnTo>
                    <a:pt x="8121" y="46991"/>
                  </a:lnTo>
                  <a:lnTo>
                    <a:pt x="8025" y="46991"/>
                  </a:lnTo>
                  <a:lnTo>
                    <a:pt x="8025" y="46943"/>
                  </a:lnTo>
                  <a:lnTo>
                    <a:pt x="8000" y="46943"/>
                  </a:lnTo>
                  <a:lnTo>
                    <a:pt x="8000" y="46919"/>
                  </a:lnTo>
                  <a:lnTo>
                    <a:pt x="7952" y="46919"/>
                  </a:lnTo>
                  <a:lnTo>
                    <a:pt x="7952" y="46871"/>
                  </a:lnTo>
                  <a:lnTo>
                    <a:pt x="7904" y="46871"/>
                  </a:lnTo>
                  <a:lnTo>
                    <a:pt x="7904" y="46823"/>
                  </a:lnTo>
                  <a:lnTo>
                    <a:pt x="7832" y="46823"/>
                  </a:lnTo>
                  <a:lnTo>
                    <a:pt x="7832" y="46798"/>
                  </a:lnTo>
                  <a:lnTo>
                    <a:pt x="7784" y="46798"/>
                  </a:lnTo>
                  <a:lnTo>
                    <a:pt x="7784" y="46750"/>
                  </a:lnTo>
                  <a:lnTo>
                    <a:pt x="7759" y="46750"/>
                  </a:lnTo>
                  <a:lnTo>
                    <a:pt x="7759" y="46702"/>
                  </a:lnTo>
                  <a:lnTo>
                    <a:pt x="7711" y="46702"/>
                  </a:lnTo>
                  <a:lnTo>
                    <a:pt x="7711" y="46678"/>
                  </a:lnTo>
                  <a:lnTo>
                    <a:pt x="7639" y="46678"/>
                  </a:lnTo>
                  <a:lnTo>
                    <a:pt x="7639" y="46630"/>
                  </a:lnTo>
                  <a:lnTo>
                    <a:pt x="7591" y="46630"/>
                  </a:lnTo>
                  <a:lnTo>
                    <a:pt x="7591" y="46582"/>
                  </a:lnTo>
                  <a:lnTo>
                    <a:pt x="7543" y="46582"/>
                  </a:lnTo>
                  <a:lnTo>
                    <a:pt x="7543" y="46557"/>
                  </a:lnTo>
                  <a:lnTo>
                    <a:pt x="7518" y="46557"/>
                  </a:lnTo>
                  <a:lnTo>
                    <a:pt x="7518" y="46509"/>
                  </a:lnTo>
                  <a:lnTo>
                    <a:pt x="7422" y="46509"/>
                  </a:lnTo>
                  <a:lnTo>
                    <a:pt x="7422" y="46461"/>
                  </a:lnTo>
                  <a:lnTo>
                    <a:pt x="7398" y="46461"/>
                  </a:lnTo>
                  <a:lnTo>
                    <a:pt x="7398" y="46437"/>
                  </a:lnTo>
                  <a:lnTo>
                    <a:pt x="7350" y="46437"/>
                  </a:lnTo>
                  <a:lnTo>
                    <a:pt x="7350" y="46389"/>
                  </a:lnTo>
                  <a:lnTo>
                    <a:pt x="7302" y="46389"/>
                  </a:lnTo>
                  <a:lnTo>
                    <a:pt x="7302" y="46341"/>
                  </a:lnTo>
                  <a:lnTo>
                    <a:pt x="7229" y="46341"/>
                  </a:lnTo>
                  <a:lnTo>
                    <a:pt x="7229" y="46316"/>
                  </a:lnTo>
                  <a:lnTo>
                    <a:pt x="7181" y="46316"/>
                  </a:lnTo>
                  <a:lnTo>
                    <a:pt x="7181" y="46268"/>
                  </a:lnTo>
                  <a:lnTo>
                    <a:pt x="7157" y="46268"/>
                  </a:lnTo>
                  <a:lnTo>
                    <a:pt x="7157" y="46220"/>
                  </a:lnTo>
                  <a:lnTo>
                    <a:pt x="7061" y="46220"/>
                  </a:lnTo>
                  <a:lnTo>
                    <a:pt x="7061" y="46196"/>
                  </a:lnTo>
                  <a:lnTo>
                    <a:pt x="7037" y="46196"/>
                  </a:lnTo>
                  <a:lnTo>
                    <a:pt x="7037" y="46148"/>
                  </a:lnTo>
                  <a:lnTo>
                    <a:pt x="6988" y="46148"/>
                  </a:lnTo>
                  <a:lnTo>
                    <a:pt x="6988" y="46100"/>
                  </a:lnTo>
                  <a:lnTo>
                    <a:pt x="6940" y="46100"/>
                  </a:lnTo>
                  <a:lnTo>
                    <a:pt x="6940" y="46075"/>
                  </a:lnTo>
                  <a:lnTo>
                    <a:pt x="6868" y="46075"/>
                  </a:lnTo>
                  <a:lnTo>
                    <a:pt x="6868" y="46027"/>
                  </a:lnTo>
                  <a:lnTo>
                    <a:pt x="6820" y="46027"/>
                  </a:lnTo>
                  <a:lnTo>
                    <a:pt x="6820" y="45979"/>
                  </a:lnTo>
                  <a:lnTo>
                    <a:pt x="6796" y="45979"/>
                  </a:lnTo>
                  <a:lnTo>
                    <a:pt x="6796" y="45955"/>
                  </a:lnTo>
                  <a:lnTo>
                    <a:pt x="6747" y="45955"/>
                  </a:lnTo>
                  <a:lnTo>
                    <a:pt x="6747" y="45907"/>
                  </a:lnTo>
                  <a:lnTo>
                    <a:pt x="6675" y="45907"/>
                  </a:lnTo>
                  <a:lnTo>
                    <a:pt x="6675" y="45859"/>
                  </a:lnTo>
                  <a:lnTo>
                    <a:pt x="6627" y="45859"/>
                  </a:lnTo>
                  <a:lnTo>
                    <a:pt x="6627" y="45835"/>
                  </a:lnTo>
                  <a:lnTo>
                    <a:pt x="6579" y="45835"/>
                  </a:lnTo>
                  <a:lnTo>
                    <a:pt x="6579" y="45786"/>
                  </a:lnTo>
                  <a:lnTo>
                    <a:pt x="6555" y="45786"/>
                  </a:lnTo>
                  <a:lnTo>
                    <a:pt x="6555" y="45738"/>
                  </a:lnTo>
                  <a:lnTo>
                    <a:pt x="6458" y="45738"/>
                  </a:lnTo>
                  <a:lnTo>
                    <a:pt x="6458" y="45714"/>
                  </a:lnTo>
                  <a:lnTo>
                    <a:pt x="6434" y="45714"/>
                  </a:lnTo>
                  <a:lnTo>
                    <a:pt x="6434" y="45666"/>
                  </a:lnTo>
                  <a:lnTo>
                    <a:pt x="6386" y="45666"/>
                  </a:lnTo>
                  <a:lnTo>
                    <a:pt x="6386" y="45618"/>
                  </a:lnTo>
                  <a:lnTo>
                    <a:pt x="6338" y="45618"/>
                  </a:lnTo>
                  <a:lnTo>
                    <a:pt x="6338" y="45594"/>
                  </a:lnTo>
                  <a:lnTo>
                    <a:pt x="6265" y="45594"/>
                  </a:lnTo>
                  <a:lnTo>
                    <a:pt x="6265" y="45545"/>
                  </a:lnTo>
                  <a:lnTo>
                    <a:pt x="6217" y="45545"/>
                  </a:lnTo>
                  <a:lnTo>
                    <a:pt x="6217" y="45497"/>
                  </a:lnTo>
                  <a:lnTo>
                    <a:pt x="6193" y="45497"/>
                  </a:lnTo>
                  <a:lnTo>
                    <a:pt x="6193" y="45473"/>
                  </a:lnTo>
                  <a:lnTo>
                    <a:pt x="6145" y="45473"/>
                  </a:lnTo>
                  <a:lnTo>
                    <a:pt x="6145" y="45425"/>
                  </a:lnTo>
                  <a:lnTo>
                    <a:pt x="6073" y="45425"/>
                  </a:lnTo>
                  <a:lnTo>
                    <a:pt x="6073" y="45377"/>
                  </a:lnTo>
                  <a:lnTo>
                    <a:pt x="6024" y="45377"/>
                  </a:lnTo>
                  <a:lnTo>
                    <a:pt x="6024" y="45353"/>
                  </a:lnTo>
                  <a:lnTo>
                    <a:pt x="5976" y="45353"/>
                  </a:lnTo>
                  <a:lnTo>
                    <a:pt x="5976" y="45304"/>
                  </a:lnTo>
                  <a:lnTo>
                    <a:pt x="5952" y="45304"/>
                  </a:lnTo>
                  <a:lnTo>
                    <a:pt x="5952" y="45256"/>
                  </a:lnTo>
                  <a:lnTo>
                    <a:pt x="5856" y="45256"/>
                  </a:lnTo>
                  <a:lnTo>
                    <a:pt x="5856" y="45232"/>
                  </a:lnTo>
                  <a:lnTo>
                    <a:pt x="5832" y="45232"/>
                  </a:lnTo>
                  <a:lnTo>
                    <a:pt x="5832" y="45184"/>
                  </a:lnTo>
                  <a:lnTo>
                    <a:pt x="5783" y="45184"/>
                  </a:lnTo>
                  <a:lnTo>
                    <a:pt x="5783" y="45136"/>
                  </a:lnTo>
                  <a:lnTo>
                    <a:pt x="5711" y="45136"/>
                  </a:lnTo>
                  <a:lnTo>
                    <a:pt x="5711" y="45112"/>
                  </a:lnTo>
                  <a:lnTo>
                    <a:pt x="5663" y="45112"/>
                  </a:lnTo>
                  <a:lnTo>
                    <a:pt x="5663" y="45063"/>
                  </a:lnTo>
                  <a:lnTo>
                    <a:pt x="5615" y="45063"/>
                  </a:lnTo>
                  <a:lnTo>
                    <a:pt x="5615" y="45015"/>
                  </a:lnTo>
                  <a:lnTo>
                    <a:pt x="5591" y="45015"/>
                  </a:lnTo>
                  <a:lnTo>
                    <a:pt x="5591" y="44991"/>
                  </a:lnTo>
                  <a:lnTo>
                    <a:pt x="5494" y="44991"/>
                  </a:lnTo>
                  <a:lnTo>
                    <a:pt x="5494" y="44943"/>
                  </a:lnTo>
                  <a:lnTo>
                    <a:pt x="5470" y="44943"/>
                  </a:lnTo>
                  <a:lnTo>
                    <a:pt x="5470" y="44895"/>
                  </a:lnTo>
                  <a:lnTo>
                    <a:pt x="5422" y="44895"/>
                  </a:lnTo>
                  <a:lnTo>
                    <a:pt x="5422" y="44871"/>
                  </a:lnTo>
                  <a:lnTo>
                    <a:pt x="5374" y="44871"/>
                  </a:lnTo>
                  <a:lnTo>
                    <a:pt x="5374" y="44822"/>
                  </a:lnTo>
                  <a:lnTo>
                    <a:pt x="5301" y="44822"/>
                  </a:lnTo>
                  <a:lnTo>
                    <a:pt x="5301" y="44774"/>
                  </a:lnTo>
                  <a:lnTo>
                    <a:pt x="5253" y="44774"/>
                  </a:lnTo>
                  <a:lnTo>
                    <a:pt x="5253" y="44750"/>
                  </a:lnTo>
                  <a:lnTo>
                    <a:pt x="5229" y="44750"/>
                  </a:lnTo>
                  <a:lnTo>
                    <a:pt x="5229" y="44702"/>
                  </a:lnTo>
                  <a:lnTo>
                    <a:pt x="5181" y="44702"/>
                  </a:lnTo>
                  <a:lnTo>
                    <a:pt x="5181" y="44654"/>
                  </a:lnTo>
                  <a:lnTo>
                    <a:pt x="5133" y="44654"/>
                  </a:lnTo>
                  <a:lnTo>
                    <a:pt x="5133" y="44630"/>
                  </a:lnTo>
                  <a:lnTo>
                    <a:pt x="5109" y="44630"/>
                  </a:lnTo>
                  <a:lnTo>
                    <a:pt x="5109" y="44533"/>
                  </a:lnTo>
                  <a:lnTo>
                    <a:pt x="5061" y="44533"/>
                  </a:lnTo>
                  <a:lnTo>
                    <a:pt x="5061" y="44509"/>
                  </a:lnTo>
                  <a:lnTo>
                    <a:pt x="5012" y="44509"/>
                  </a:lnTo>
                  <a:lnTo>
                    <a:pt x="5012" y="44389"/>
                  </a:lnTo>
                  <a:lnTo>
                    <a:pt x="4988" y="44389"/>
                  </a:lnTo>
                  <a:lnTo>
                    <a:pt x="4988" y="44268"/>
                  </a:lnTo>
                  <a:lnTo>
                    <a:pt x="4940" y="44268"/>
                  </a:lnTo>
                  <a:lnTo>
                    <a:pt x="4940" y="43786"/>
                  </a:lnTo>
                  <a:lnTo>
                    <a:pt x="4988" y="43786"/>
                  </a:lnTo>
                  <a:lnTo>
                    <a:pt x="4988" y="43690"/>
                  </a:lnTo>
                  <a:lnTo>
                    <a:pt x="5012" y="43690"/>
                  </a:lnTo>
                  <a:lnTo>
                    <a:pt x="5012" y="43569"/>
                  </a:lnTo>
                  <a:lnTo>
                    <a:pt x="5061" y="43569"/>
                  </a:lnTo>
                  <a:lnTo>
                    <a:pt x="5061" y="43545"/>
                  </a:lnTo>
                  <a:lnTo>
                    <a:pt x="5109" y="43545"/>
                  </a:lnTo>
                  <a:lnTo>
                    <a:pt x="5109" y="43449"/>
                  </a:lnTo>
                  <a:lnTo>
                    <a:pt x="5133" y="43449"/>
                  </a:lnTo>
                  <a:lnTo>
                    <a:pt x="5133" y="43425"/>
                  </a:lnTo>
                  <a:lnTo>
                    <a:pt x="5181" y="43425"/>
                  </a:lnTo>
                  <a:lnTo>
                    <a:pt x="5181" y="43377"/>
                  </a:lnTo>
                  <a:lnTo>
                    <a:pt x="5229" y="43377"/>
                  </a:lnTo>
                  <a:lnTo>
                    <a:pt x="5229" y="43304"/>
                  </a:lnTo>
                  <a:lnTo>
                    <a:pt x="5253" y="43304"/>
                  </a:lnTo>
                  <a:lnTo>
                    <a:pt x="5253" y="43256"/>
                  </a:lnTo>
                  <a:lnTo>
                    <a:pt x="5301" y="43256"/>
                  </a:lnTo>
                  <a:lnTo>
                    <a:pt x="5301" y="43208"/>
                  </a:lnTo>
                  <a:lnTo>
                    <a:pt x="5350" y="43208"/>
                  </a:lnTo>
                  <a:lnTo>
                    <a:pt x="5350" y="43184"/>
                  </a:lnTo>
                  <a:lnTo>
                    <a:pt x="5301" y="43184"/>
                  </a:lnTo>
                  <a:lnTo>
                    <a:pt x="5301" y="43136"/>
                  </a:lnTo>
                  <a:lnTo>
                    <a:pt x="5253" y="43136"/>
                  </a:lnTo>
                  <a:lnTo>
                    <a:pt x="5253" y="43087"/>
                  </a:lnTo>
                  <a:lnTo>
                    <a:pt x="5229" y="43087"/>
                  </a:lnTo>
                  <a:lnTo>
                    <a:pt x="5229" y="43063"/>
                  </a:lnTo>
                  <a:lnTo>
                    <a:pt x="5133" y="43063"/>
                  </a:lnTo>
                  <a:lnTo>
                    <a:pt x="5133" y="43015"/>
                  </a:lnTo>
                  <a:lnTo>
                    <a:pt x="5109" y="43015"/>
                  </a:lnTo>
                  <a:lnTo>
                    <a:pt x="5109" y="42967"/>
                  </a:lnTo>
                  <a:lnTo>
                    <a:pt x="5061" y="42967"/>
                  </a:lnTo>
                  <a:lnTo>
                    <a:pt x="5061" y="42943"/>
                  </a:lnTo>
                  <a:lnTo>
                    <a:pt x="5012" y="42943"/>
                  </a:lnTo>
                  <a:lnTo>
                    <a:pt x="5012" y="42895"/>
                  </a:lnTo>
                  <a:lnTo>
                    <a:pt x="4940" y="42895"/>
                  </a:lnTo>
                  <a:lnTo>
                    <a:pt x="4940" y="42846"/>
                  </a:lnTo>
                  <a:lnTo>
                    <a:pt x="4892" y="42846"/>
                  </a:lnTo>
                  <a:lnTo>
                    <a:pt x="4892" y="42822"/>
                  </a:lnTo>
                  <a:lnTo>
                    <a:pt x="4868" y="42822"/>
                  </a:lnTo>
                  <a:lnTo>
                    <a:pt x="4868" y="42774"/>
                  </a:lnTo>
                  <a:lnTo>
                    <a:pt x="4820" y="42774"/>
                  </a:lnTo>
                  <a:lnTo>
                    <a:pt x="4820" y="42726"/>
                  </a:lnTo>
                  <a:lnTo>
                    <a:pt x="4747" y="42726"/>
                  </a:lnTo>
                  <a:lnTo>
                    <a:pt x="4747" y="42702"/>
                  </a:lnTo>
                  <a:lnTo>
                    <a:pt x="4699" y="42702"/>
                  </a:lnTo>
                  <a:lnTo>
                    <a:pt x="4699" y="42654"/>
                  </a:lnTo>
                  <a:lnTo>
                    <a:pt x="4651" y="42654"/>
                  </a:lnTo>
                  <a:lnTo>
                    <a:pt x="4651" y="42605"/>
                  </a:lnTo>
                  <a:lnTo>
                    <a:pt x="4627" y="42605"/>
                  </a:lnTo>
                  <a:lnTo>
                    <a:pt x="4627" y="42581"/>
                  </a:lnTo>
                  <a:lnTo>
                    <a:pt x="4530" y="42581"/>
                  </a:lnTo>
                  <a:lnTo>
                    <a:pt x="4530" y="42533"/>
                  </a:lnTo>
                  <a:lnTo>
                    <a:pt x="4506" y="42533"/>
                  </a:lnTo>
                  <a:lnTo>
                    <a:pt x="4506" y="42485"/>
                  </a:lnTo>
                  <a:lnTo>
                    <a:pt x="4458" y="42485"/>
                  </a:lnTo>
                  <a:lnTo>
                    <a:pt x="4458" y="42461"/>
                  </a:lnTo>
                  <a:lnTo>
                    <a:pt x="4386" y="42461"/>
                  </a:lnTo>
                  <a:lnTo>
                    <a:pt x="4386" y="42413"/>
                  </a:lnTo>
                  <a:lnTo>
                    <a:pt x="4338" y="42413"/>
                  </a:lnTo>
                  <a:lnTo>
                    <a:pt x="4338" y="42364"/>
                  </a:lnTo>
                  <a:lnTo>
                    <a:pt x="4289" y="42364"/>
                  </a:lnTo>
                  <a:lnTo>
                    <a:pt x="4289" y="42340"/>
                  </a:lnTo>
                  <a:lnTo>
                    <a:pt x="4265" y="42340"/>
                  </a:lnTo>
                  <a:lnTo>
                    <a:pt x="4265" y="42292"/>
                  </a:lnTo>
                  <a:lnTo>
                    <a:pt x="4169" y="42292"/>
                  </a:lnTo>
                  <a:lnTo>
                    <a:pt x="4169" y="42244"/>
                  </a:lnTo>
                  <a:lnTo>
                    <a:pt x="4145" y="42244"/>
                  </a:lnTo>
                  <a:lnTo>
                    <a:pt x="4145" y="42220"/>
                  </a:lnTo>
                  <a:lnTo>
                    <a:pt x="4097" y="42220"/>
                  </a:lnTo>
                  <a:lnTo>
                    <a:pt x="4097" y="42172"/>
                  </a:lnTo>
                  <a:lnTo>
                    <a:pt x="4048" y="42172"/>
                  </a:lnTo>
                  <a:lnTo>
                    <a:pt x="4048" y="42123"/>
                  </a:lnTo>
                  <a:lnTo>
                    <a:pt x="3976" y="42123"/>
                  </a:lnTo>
                  <a:lnTo>
                    <a:pt x="3976" y="42099"/>
                  </a:lnTo>
                  <a:lnTo>
                    <a:pt x="3928" y="42099"/>
                  </a:lnTo>
                  <a:lnTo>
                    <a:pt x="3928" y="42051"/>
                  </a:lnTo>
                  <a:lnTo>
                    <a:pt x="3904" y="42051"/>
                  </a:lnTo>
                  <a:lnTo>
                    <a:pt x="3904" y="42003"/>
                  </a:lnTo>
                  <a:lnTo>
                    <a:pt x="3856" y="42003"/>
                  </a:lnTo>
                  <a:lnTo>
                    <a:pt x="3856" y="41979"/>
                  </a:lnTo>
                  <a:lnTo>
                    <a:pt x="3783" y="41979"/>
                  </a:lnTo>
                  <a:lnTo>
                    <a:pt x="3783" y="41931"/>
                  </a:lnTo>
                  <a:lnTo>
                    <a:pt x="3735" y="41931"/>
                  </a:lnTo>
                  <a:lnTo>
                    <a:pt x="3735" y="41882"/>
                  </a:lnTo>
                  <a:lnTo>
                    <a:pt x="3687" y="41882"/>
                  </a:lnTo>
                  <a:lnTo>
                    <a:pt x="3687" y="41858"/>
                  </a:lnTo>
                  <a:lnTo>
                    <a:pt x="3663" y="41858"/>
                  </a:lnTo>
                  <a:lnTo>
                    <a:pt x="3663" y="41810"/>
                  </a:lnTo>
                  <a:lnTo>
                    <a:pt x="3566" y="41810"/>
                  </a:lnTo>
                  <a:lnTo>
                    <a:pt x="3566" y="41762"/>
                  </a:lnTo>
                  <a:lnTo>
                    <a:pt x="3542" y="41762"/>
                  </a:lnTo>
                  <a:lnTo>
                    <a:pt x="3542" y="41738"/>
                  </a:lnTo>
                  <a:lnTo>
                    <a:pt x="3494" y="41738"/>
                  </a:lnTo>
                  <a:lnTo>
                    <a:pt x="3494" y="41690"/>
                  </a:lnTo>
                  <a:lnTo>
                    <a:pt x="3422" y="41690"/>
                  </a:lnTo>
                  <a:lnTo>
                    <a:pt x="3422" y="41642"/>
                  </a:lnTo>
                  <a:lnTo>
                    <a:pt x="3374" y="41642"/>
                  </a:lnTo>
                  <a:lnTo>
                    <a:pt x="3374" y="41617"/>
                  </a:lnTo>
                  <a:lnTo>
                    <a:pt x="3325" y="41617"/>
                  </a:lnTo>
                  <a:lnTo>
                    <a:pt x="3325" y="41569"/>
                  </a:lnTo>
                  <a:lnTo>
                    <a:pt x="3301" y="41569"/>
                  </a:lnTo>
                  <a:lnTo>
                    <a:pt x="3301" y="41521"/>
                  </a:lnTo>
                  <a:lnTo>
                    <a:pt x="3205" y="41521"/>
                  </a:lnTo>
                  <a:lnTo>
                    <a:pt x="3205" y="41497"/>
                  </a:lnTo>
                  <a:lnTo>
                    <a:pt x="3181" y="41497"/>
                  </a:lnTo>
                  <a:lnTo>
                    <a:pt x="3181" y="41449"/>
                  </a:lnTo>
                  <a:lnTo>
                    <a:pt x="3133" y="41449"/>
                  </a:lnTo>
                  <a:lnTo>
                    <a:pt x="3133" y="41401"/>
                  </a:lnTo>
                  <a:lnTo>
                    <a:pt x="3085" y="41401"/>
                  </a:lnTo>
                  <a:lnTo>
                    <a:pt x="3085" y="41376"/>
                  </a:lnTo>
                  <a:lnTo>
                    <a:pt x="3012" y="41376"/>
                  </a:lnTo>
                  <a:lnTo>
                    <a:pt x="3012" y="41328"/>
                  </a:lnTo>
                  <a:lnTo>
                    <a:pt x="2964" y="41328"/>
                  </a:lnTo>
                  <a:lnTo>
                    <a:pt x="2964" y="41280"/>
                  </a:lnTo>
                  <a:lnTo>
                    <a:pt x="2940" y="41280"/>
                  </a:lnTo>
                  <a:lnTo>
                    <a:pt x="2940" y="41256"/>
                  </a:lnTo>
                  <a:lnTo>
                    <a:pt x="2892" y="41256"/>
                  </a:lnTo>
                  <a:lnTo>
                    <a:pt x="2892" y="41208"/>
                  </a:lnTo>
                  <a:lnTo>
                    <a:pt x="2819" y="41208"/>
                  </a:lnTo>
                  <a:lnTo>
                    <a:pt x="2819" y="41160"/>
                  </a:lnTo>
                  <a:lnTo>
                    <a:pt x="2771" y="41160"/>
                  </a:lnTo>
                  <a:lnTo>
                    <a:pt x="2771" y="41135"/>
                  </a:lnTo>
                  <a:lnTo>
                    <a:pt x="2723" y="41135"/>
                  </a:lnTo>
                  <a:lnTo>
                    <a:pt x="2723" y="41087"/>
                  </a:lnTo>
                  <a:lnTo>
                    <a:pt x="2699" y="41087"/>
                  </a:lnTo>
                  <a:lnTo>
                    <a:pt x="2699" y="41039"/>
                  </a:lnTo>
                  <a:lnTo>
                    <a:pt x="2603" y="41039"/>
                  </a:lnTo>
                  <a:lnTo>
                    <a:pt x="2603" y="41015"/>
                  </a:lnTo>
                  <a:lnTo>
                    <a:pt x="2578" y="41015"/>
                  </a:lnTo>
                  <a:lnTo>
                    <a:pt x="2578" y="40967"/>
                  </a:lnTo>
                  <a:lnTo>
                    <a:pt x="2530" y="40967"/>
                  </a:lnTo>
                  <a:lnTo>
                    <a:pt x="2530" y="40919"/>
                  </a:lnTo>
                  <a:lnTo>
                    <a:pt x="2458" y="40919"/>
                  </a:lnTo>
                  <a:lnTo>
                    <a:pt x="2458" y="40894"/>
                  </a:lnTo>
                  <a:lnTo>
                    <a:pt x="2410" y="40894"/>
                  </a:lnTo>
                  <a:lnTo>
                    <a:pt x="2410" y="40846"/>
                  </a:lnTo>
                  <a:lnTo>
                    <a:pt x="2362" y="40846"/>
                  </a:lnTo>
                  <a:lnTo>
                    <a:pt x="2362" y="40798"/>
                  </a:lnTo>
                  <a:lnTo>
                    <a:pt x="2337" y="40798"/>
                  </a:lnTo>
                  <a:lnTo>
                    <a:pt x="2337" y="40774"/>
                  </a:lnTo>
                  <a:lnTo>
                    <a:pt x="2241" y="40774"/>
                  </a:lnTo>
                  <a:lnTo>
                    <a:pt x="2241" y="40726"/>
                  </a:lnTo>
                  <a:lnTo>
                    <a:pt x="2217" y="40726"/>
                  </a:lnTo>
                  <a:lnTo>
                    <a:pt x="2217" y="40678"/>
                  </a:lnTo>
                  <a:lnTo>
                    <a:pt x="2169" y="40678"/>
                  </a:lnTo>
                  <a:lnTo>
                    <a:pt x="2169" y="40654"/>
                  </a:lnTo>
                  <a:lnTo>
                    <a:pt x="2121" y="40654"/>
                  </a:lnTo>
                  <a:lnTo>
                    <a:pt x="2121" y="40605"/>
                  </a:lnTo>
                  <a:lnTo>
                    <a:pt x="2048" y="40605"/>
                  </a:lnTo>
                  <a:lnTo>
                    <a:pt x="2048" y="40533"/>
                  </a:lnTo>
                  <a:lnTo>
                    <a:pt x="2000" y="40533"/>
                  </a:lnTo>
                  <a:lnTo>
                    <a:pt x="2000" y="40485"/>
                  </a:lnTo>
                  <a:lnTo>
                    <a:pt x="1976" y="40485"/>
                  </a:lnTo>
                  <a:lnTo>
                    <a:pt x="1976" y="40437"/>
                  </a:lnTo>
                  <a:lnTo>
                    <a:pt x="1928" y="40437"/>
                  </a:lnTo>
                  <a:lnTo>
                    <a:pt x="1928" y="404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5"/>
            <p:cNvSpPr/>
            <p:nvPr/>
          </p:nvSpPr>
          <p:spPr>
            <a:xfrm flipH="1">
              <a:off x="7212938" y="3632786"/>
              <a:ext cx="669062" cy="642334"/>
            </a:xfrm>
            <a:custGeom>
              <a:avLst/>
              <a:gdLst/>
              <a:ahLst/>
              <a:cxnLst/>
              <a:rect l="l" t="t" r="r" b="b"/>
              <a:pathLst>
                <a:path w="45834" h="44003" extrusionOk="0">
                  <a:moveTo>
                    <a:pt x="19905" y="0"/>
                  </a:moveTo>
                  <a:cubicBezTo>
                    <a:pt x="10169" y="5808"/>
                    <a:pt x="0" y="21471"/>
                    <a:pt x="0" y="21471"/>
                  </a:cubicBezTo>
                  <a:lnTo>
                    <a:pt x="29471" y="44003"/>
                  </a:lnTo>
                  <a:cubicBezTo>
                    <a:pt x="29471" y="44003"/>
                    <a:pt x="40653" y="29424"/>
                    <a:pt x="45834" y="20773"/>
                  </a:cubicBezTo>
                  <a:cubicBezTo>
                    <a:pt x="45255" y="19905"/>
                    <a:pt x="44653" y="19062"/>
                    <a:pt x="43978" y="18242"/>
                  </a:cubicBezTo>
                  <a:cubicBezTo>
                    <a:pt x="36653" y="9109"/>
                    <a:pt x="24025" y="2145"/>
                    <a:pt x="20700" y="410"/>
                  </a:cubicBezTo>
                  <a:cubicBezTo>
                    <a:pt x="20194" y="145"/>
                    <a:pt x="19905" y="0"/>
                    <a:pt x="19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 flipH="1">
              <a:off x="7213988" y="3594788"/>
              <a:ext cx="365857" cy="304299"/>
            </a:xfrm>
            <a:custGeom>
              <a:avLst/>
              <a:gdLst/>
              <a:ahLst/>
              <a:cxnLst/>
              <a:rect l="l" t="t" r="r" b="b"/>
              <a:pathLst>
                <a:path w="25063" h="20846" extrusionOk="0">
                  <a:moveTo>
                    <a:pt x="3519" y="1"/>
                  </a:moveTo>
                  <a:lnTo>
                    <a:pt x="1" y="3013"/>
                  </a:lnTo>
                  <a:cubicBezTo>
                    <a:pt x="3326" y="4748"/>
                    <a:pt x="15954" y="11712"/>
                    <a:pt x="23279" y="20845"/>
                  </a:cubicBezTo>
                  <a:cubicBezTo>
                    <a:pt x="23809" y="20074"/>
                    <a:pt x="24388" y="19183"/>
                    <a:pt x="25062" y="18195"/>
                  </a:cubicBezTo>
                  <a:cubicBezTo>
                    <a:pt x="21858" y="8387"/>
                    <a:pt x="3519" y="1"/>
                    <a:pt x="3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 flipH="1">
              <a:off x="7094391" y="3457133"/>
              <a:ext cx="380265" cy="335290"/>
            </a:xfrm>
            <a:custGeom>
              <a:avLst/>
              <a:gdLst/>
              <a:ahLst/>
              <a:cxnLst/>
              <a:rect l="l" t="t" r="r" b="b"/>
              <a:pathLst>
                <a:path w="26050" h="22969" extrusionOk="0">
                  <a:moveTo>
                    <a:pt x="6354" y="1"/>
                  </a:moveTo>
                  <a:cubicBezTo>
                    <a:pt x="6190" y="1"/>
                    <a:pt x="6025" y="68"/>
                    <a:pt x="5904" y="201"/>
                  </a:cubicBezTo>
                  <a:cubicBezTo>
                    <a:pt x="5615" y="539"/>
                    <a:pt x="5326" y="852"/>
                    <a:pt x="5012" y="1189"/>
                  </a:cubicBezTo>
                  <a:lnTo>
                    <a:pt x="241" y="6226"/>
                  </a:lnTo>
                  <a:cubicBezTo>
                    <a:pt x="0" y="6491"/>
                    <a:pt x="24" y="6876"/>
                    <a:pt x="289" y="7093"/>
                  </a:cubicBezTo>
                  <a:lnTo>
                    <a:pt x="3542" y="9672"/>
                  </a:lnTo>
                  <a:lnTo>
                    <a:pt x="15254" y="18973"/>
                  </a:lnTo>
                  <a:lnTo>
                    <a:pt x="20266" y="22877"/>
                  </a:lnTo>
                  <a:cubicBezTo>
                    <a:pt x="20346" y="22937"/>
                    <a:pt x="20443" y="22968"/>
                    <a:pt x="20540" y="22968"/>
                  </a:cubicBezTo>
                  <a:cubicBezTo>
                    <a:pt x="20675" y="22968"/>
                    <a:pt x="20808" y="22907"/>
                    <a:pt x="20893" y="22781"/>
                  </a:cubicBezTo>
                  <a:lnTo>
                    <a:pt x="25905" y="15817"/>
                  </a:lnTo>
                  <a:cubicBezTo>
                    <a:pt x="26050" y="15624"/>
                    <a:pt x="26002" y="15359"/>
                    <a:pt x="25809" y="15214"/>
                  </a:cubicBezTo>
                  <a:lnTo>
                    <a:pt x="21158" y="11575"/>
                  </a:lnTo>
                  <a:lnTo>
                    <a:pt x="9422" y="2274"/>
                  </a:lnTo>
                  <a:lnTo>
                    <a:pt x="6723" y="129"/>
                  </a:lnTo>
                  <a:cubicBezTo>
                    <a:pt x="6616" y="43"/>
                    <a:pt x="6485" y="1"/>
                    <a:pt x="6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 flipH="1">
              <a:off x="7158051" y="3481146"/>
              <a:ext cx="272638" cy="262054"/>
            </a:xfrm>
            <a:custGeom>
              <a:avLst/>
              <a:gdLst/>
              <a:ahLst/>
              <a:cxnLst/>
              <a:rect l="l" t="t" r="r" b="b"/>
              <a:pathLst>
                <a:path w="18677" h="17952" extrusionOk="0">
                  <a:moveTo>
                    <a:pt x="7374" y="1"/>
                  </a:moveTo>
                  <a:cubicBezTo>
                    <a:pt x="7091" y="1"/>
                    <a:pt x="6810" y="125"/>
                    <a:pt x="6627" y="364"/>
                  </a:cubicBezTo>
                  <a:lnTo>
                    <a:pt x="314" y="8292"/>
                  </a:lnTo>
                  <a:cubicBezTo>
                    <a:pt x="0" y="8701"/>
                    <a:pt x="73" y="9304"/>
                    <a:pt x="482" y="9617"/>
                  </a:cubicBezTo>
                  <a:lnTo>
                    <a:pt x="10724" y="17738"/>
                  </a:lnTo>
                  <a:cubicBezTo>
                    <a:pt x="10899" y="17882"/>
                    <a:pt x="11105" y="17952"/>
                    <a:pt x="11310" y="17952"/>
                  </a:cubicBezTo>
                  <a:cubicBezTo>
                    <a:pt x="11584" y="17952"/>
                    <a:pt x="11856" y="17828"/>
                    <a:pt x="12049" y="17594"/>
                  </a:cubicBezTo>
                  <a:lnTo>
                    <a:pt x="18339" y="9641"/>
                  </a:lnTo>
                  <a:cubicBezTo>
                    <a:pt x="18676" y="9256"/>
                    <a:pt x="18604" y="8653"/>
                    <a:pt x="18194" y="8316"/>
                  </a:cubicBezTo>
                  <a:lnTo>
                    <a:pt x="7953" y="195"/>
                  </a:lnTo>
                  <a:cubicBezTo>
                    <a:pt x="7782" y="64"/>
                    <a:pt x="7577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 flipH="1">
              <a:off x="6851312" y="2969354"/>
              <a:ext cx="7051" cy="8102"/>
            </a:xfrm>
            <a:custGeom>
              <a:avLst/>
              <a:gdLst/>
              <a:ahLst/>
              <a:cxnLst/>
              <a:rect l="l" t="t" r="r" b="b"/>
              <a:pathLst>
                <a:path w="483" h="555" extrusionOk="0">
                  <a:moveTo>
                    <a:pt x="0" y="554"/>
                  </a:moveTo>
                  <a:lnTo>
                    <a:pt x="0" y="554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B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 flipH="1">
              <a:off x="6695498" y="2899006"/>
              <a:ext cx="169198" cy="150186"/>
            </a:xfrm>
            <a:custGeom>
              <a:avLst/>
              <a:gdLst/>
              <a:ahLst/>
              <a:cxnLst/>
              <a:rect l="l" t="t" r="r" b="b"/>
              <a:pathLst>
                <a:path w="10724" h="9519" extrusionOk="0">
                  <a:moveTo>
                    <a:pt x="9760" y="0"/>
                  </a:moveTo>
                  <a:lnTo>
                    <a:pt x="7615" y="5013"/>
                  </a:lnTo>
                  <a:cubicBezTo>
                    <a:pt x="7326" y="5711"/>
                    <a:pt x="6651" y="6097"/>
                    <a:pt x="5952" y="6097"/>
                  </a:cubicBezTo>
                  <a:cubicBezTo>
                    <a:pt x="5543" y="6097"/>
                    <a:pt x="5157" y="5976"/>
                    <a:pt x="4820" y="5711"/>
                  </a:cubicBezTo>
                  <a:lnTo>
                    <a:pt x="4796" y="5687"/>
                  </a:lnTo>
                  <a:cubicBezTo>
                    <a:pt x="3952" y="5037"/>
                    <a:pt x="2868" y="4531"/>
                    <a:pt x="1591" y="4145"/>
                  </a:cubicBezTo>
                  <a:cubicBezTo>
                    <a:pt x="1374" y="4073"/>
                    <a:pt x="1109" y="4000"/>
                    <a:pt x="868" y="3928"/>
                  </a:cubicBezTo>
                  <a:lnTo>
                    <a:pt x="482" y="4434"/>
                  </a:lnTo>
                  <a:lnTo>
                    <a:pt x="0" y="4988"/>
                  </a:lnTo>
                  <a:cubicBezTo>
                    <a:pt x="988" y="5205"/>
                    <a:pt x="1928" y="5470"/>
                    <a:pt x="2747" y="5808"/>
                  </a:cubicBezTo>
                  <a:lnTo>
                    <a:pt x="2771" y="5808"/>
                  </a:lnTo>
                  <a:cubicBezTo>
                    <a:pt x="3567" y="6145"/>
                    <a:pt x="4241" y="6507"/>
                    <a:pt x="4820" y="6964"/>
                  </a:cubicBezTo>
                  <a:cubicBezTo>
                    <a:pt x="5494" y="7495"/>
                    <a:pt x="6434" y="8410"/>
                    <a:pt x="7446" y="9519"/>
                  </a:cubicBezTo>
                  <a:lnTo>
                    <a:pt x="7736" y="8844"/>
                  </a:lnTo>
                  <a:lnTo>
                    <a:pt x="7808" y="8651"/>
                  </a:lnTo>
                  <a:lnTo>
                    <a:pt x="10700" y="1350"/>
                  </a:lnTo>
                  <a:cubicBezTo>
                    <a:pt x="10724" y="1301"/>
                    <a:pt x="10724" y="1277"/>
                    <a:pt x="10724" y="1229"/>
                  </a:cubicBezTo>
                  <a:cubicBezTo>
                    <a:pt x="10724" y="699"/>
                    <a:pt x="10386" y="193"/>
                    <a:pt x="9832" y="24"/>
                  </a:cubicBezTo>
                  <a:lnTo>
                    <a:pt x="9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 flipH="1">
              <a:off x="6749655" y="2977441"/>
              <a:ext cx="108708" cy="66141"/>
            </a:xfrm>
            <a:custGeom>
              <a:avLst/>
              <a:gdLst/>
              <a:ahLst/>
              <a:cxnLst/>
              <a:rect l="l" t="t" r="r" b="b"/>
              <a:pathLst>
                <a:path w="7447" h="4531" extrusionOk="0">
                  <a:moveTo>
                    <a:pt x="7446" y="4531"/>
                  </a:moveTo>
                  <a:cubicBezTo>
                    <a:pt x="6434" y="3422"/>
                    <a:pt x="5494" y="2507"/>
                    <a:pt x="4820" y="1976"/>
                  </a:cubicBezTo>
                  <a:lnTo>
                    <a:pt x="4820" y="1976"/>
                  </a:lnTo>
                  <a:lnTo>
                    <a:pt x="4820" y="1976"/>
                  </a:lnTo>
                  <a:cubicBezTo>
                    <a:pt x="5494" y="2507"/>
                    <a:pt x="6434" y="3422"/>
                    <a:pt x="7446" y="4531"/>
                  </a:cubicBezTo>
                  <a:lnTo>
                    <a:pt x="7446" y="4531"/>
                  </a:lnTo>
                  <a:lnTo>
                    <a:pt x="7446" y="4531"/>
                  </a:lnTo>
                  <a:close/>
                  <a:moveTo>
                    <a:pt x="2771" y="820"/>
                  </a:moveTo>
                  <a:cubicBezTo>
                    <a:pt x="2771" y="820"/>
                    <a:pt x="2771" y="820"/>
                    <a:pt x="2771" y="820"/>
                  </a:cubicBezTo>
                  <a:cubicBezTo>
                    <a:pt x="2771" y="820"/>
                    <a:pt x="2771" y="820"/>
                    <a:pt x="2771" y="820"/>
                  </a:cubicBezTo>
                  <a:close/>
                  <a:moveTo>
                    <a:pt x="2771" y="820"/>
                  </a:moveTo>
                  <a:cubicBezTo>
                    <a:pt x="2771" y="820"/>
                    <a:pt x="2747" y="820"/>
                    <a:pt x="2747" y="820"/>
                  </a:cubicBezTo>
                  <a:cubicBezTo>
                    <a:pt x="2747" y="820"/>
                    <a:pt x="2771" y="820"/>
                    <a:pt x="2771" y="820"/>
                  </a:cubicBezTo>
                  <a:close/>
                  <a:moveTo>
                    <a:pt x="2747" y="820"/>
                  </a:moveTo>
                  <a:cubicBezTo>
                    <a:pt x="1928" y="482"/>
                    <a:pt x="988" y="217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988" y="217"/>
                    <a:pt x="1928" y="482"/>
                    <a:pt x="2747" y="820"/>
                  </a:cubicBezTo>
                  <a:close/>
                </a:path>
              </a:pathLst>
            </a:custGeom>
            <a:solidFill>
              <a:srgbClr val="FFB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 flipH="1">
              <a:off x="6778840" y="2891210"/>
              <a:ext cx="197016" cy="95336"/>
            </a:xfrm>
            <a:custGeom>
              <a:avLst/>
              <a:gdLst/>
              <a:ahLst/>
              <a:cxnLst/>
              <a:rect l="l" t="t" r="r" b="b"/>
              <a:pathLst>
                <a:path w="11326" h="5423" extrusionOk="0">
                  <a:moveTo>
                    <a:pt x="10627" y="0"/>
                  </a:moveTo>
                  <a:lnTo>
                    <a:pt x="7808" y="2458"/>
                  </a:lnTo>
                  <a:cubicBezTo>
                    <a:pt x="6868" y="3278"/>
                    <a:pt x="5663" y="3736"/>
                    <a:pt x="4434" y="3736"/>
                  </a:cubicBezTo>
                  <a:cubicBezTo>
                    <a:pt x="4265" y="3736"/>
                    <a:pt x="4097" y="3736"/>
                    <a:pt x="3928" y="3711"/>
                  </a:cubicBezTo>
                  <a:cubicBezTo>
                    <a:pt x="3205" y="3639"/>
                    <a:pt x="2482" y="3591"/>
                    <a:pt x="1735" y="3567"/>
                  </a:cubicBezTo>
                  <a:cubicBezTo>
                    <a:pt x="1518" y="3543"/>
                    <a:pt x="1325" y="3543"/>
                    <a:pt x="1133" y="3543"/>
                  </a:cubicBezTo>
                  <a:lnTo>
                    <a:pt x="675" y="4049"/>
                  </a:lnTo>
                  <a:lnTo>
                    <a:pt x="0" y="4796"/>
                  </a:lnTo>
                  <a:cubicBezTo>
                    <a:pt x="2434" y="4820"/>
                    <a:pt x="4844" y="4989"/>
                    <a:pt x="6964" y="5422"/>
                  </a:cubicBezTo>
                  <a:lnTo>
                    <a:pt x="7832" y="4362"/>
                  </a:lnTo>
                  <a:lnTo>
                    <a:pt x="11181" y="241"/>
                  </a:lnTo>
                  <a:cubicBezTo>
                    <a:pt x="11205" y="193"/>
                    <a:pt x="11254" y="145"/>
                    <a:pt x="11278" y="97"/>
                  </a:cubicBezTo>
                  <a:lnTo>
                    <a:pt x="11326" y="73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 flipH="1">
              <a:off x="6845692" y="2961967"/>
              <a:ext cx="12671" cy="15488"/>
            </a:xfrm>
            <a:custGeom>
              <a:avLst/>
              <a:gdLst/>
              <a:ahLst/>
              <a:cxnLst/>
              <a:rect l="l" t="t" r="r" b="b"/>
              <a:pathLst>
                <a:path w="868" h="1061" extrusionOk="0">
                  <a:moveTo>
                    <a:pt x="868" y="0"/>
                  </a:moveTo>
                  <a:lnTo>
                    <a:pt x="0" y="1060"/>
                  </a:lnTo>
                  <a:lnTo>
                    <a:pt x="482" y="50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A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 flipH="1">
              <a:off x="6899694" y="2906980"/>
              <a:ext cx="169190" cy="70222"/>
            </a:xfrm>
            <a:custGeom>
              <a:avLst/>
              <a:gdLst/>
              <a:ahLst/>
              <a:cxnLst/>
              <a:rect l="l" t="t" r="r" b="b"/>
              <a:pathLst>
                <a:path w="9929" h="4121" extrusionOk="0">
                  <a:moveTo>
                    <a:pt x="9904" y="0"/>
                  </a:moveTo>
                  <a:lnTo>
                    <a:pt x="8675" y="844"/>
                  </a:lnTo>
                  <a:cubicBezTo>
                    <a:pt x="7061" y="1928"/>
                    <a:pt x="5181" y="2555"/>
                    <a:pt x="3229" y="2651"/>
                  </a:cubicBezTo>
                  <a:cubicBezTo>
                    <a:pt x="2820" y="2651"/>
                    <a:pt x="2410" y="2675"/>
                    <a:pt x="2024" y="2699"/>
                  </a:cubicBezTo>
                  <a:cubicBezTo>
                    <a:pt x="1711" y="2723"/>
                    <a:pt x="1422" y="2747"/>
                    <a:pt x="1109" y="2771"/>
                  </a:cubicBezTo>
                  <a:lnTo>
                    <a:pt x="0" y="4121"/>
                  </a:lnTo>
                  <a:cubicBezTo>
                    <a:pt x="1277" y="4000"/>
                    <a:pt x="2651" y="3928"/>
                    <a:pt x="4097" y="3880"/>
                  </a:cubicBezTo>
                  <a:cubicBezTo>
                    <a:pt x="4771" y="3856"/>
                    <a:pt x="5446" y="3856"/>
                    <a:pt x="6145" y="3856"/>
                  </a:cubicBezTo>
                  <a:lnTo>
                    <a:pt x="6627" y="3856"/>
                  </a:lnTo>
                  <a:lnTo>
                    <a:pt x="7760" y="2603"/>
                  </a:lnTo>
                  <a:lnTo>
                    <a:pt x="9928" y="145"/>
                  </a:lnTo>
                  <a:cubicBezTo>
                    <a:pt x="9928" y="97"/>
                    <a:pt x="9928" y="48"/>
                    <a:pt x="9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 flipH="1">
              <a:off x="6943481" y="2949997"/>
              <a:ext cx="16539" cy="18305"/>
            </a:xfrm>
            <a:custGeom>
              <a:avLst/>
              <a:gdLst/>
              <a:ahLst/>
              <a:cxnLst/>
              <a:rect l="l" t="t" r="r" b="b"/>
              <a:pathLst>
                <a:path w="1133" h="1254" extrusionOk="0">
                  <a:moveTo>
                    <a:pt x="1133" y="1"/>
                  </a:moveTo>
                  <a:lnTo>
                    <a:pt x="675" y="507"/>
                  </a:lnTo>
                  <a:lnTo>
                    <a:pt x="0" y="1254"/>
                  </a:lnTo>
                  <a:lnTo>
                    <a:pt x="0" y="1254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FFA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 flipH="1">
              <a:off x="7008875" y="2918078"/>
              <a:ext cx="149024" cy="70216"/>
            </a:xfrm>
            <a:custGeom>
              <a:avLst/>
              <a:gdLst/>
              <a:ahLst/>
              <a:cxnLst/>
              <a:rect l="l" t="t" r="r" b="b"/>
              <a:pathLst>
                <a:path w="9158" h="4315" extrusionOk="0">
                  <a:moveTo>
                    <a:pt x="8965" y="1"/>
                  </a:moveTo>
                  <a:cubicBezTo>
                    <a:pt x="8941" y="97"/>
                    <a:pt x="8893" y="194"/>
                    <a:pt x="8845" y="266"/>
                  </a:cubicBezTo>
                  <a:cubicBezTo>
                    <a:pt x="8218" y="1447"/>
                    <a:pt x="7013" y="2194"/>
                    <a:pt x="5688" y="2314"/>
                  </a:cubicBezTo>
                  <a:cubicBezTo>
                    <a:pt x="3664" y="2507"/>
                    <a:pt x="2001" y="2724"/>
                    <a:pt x="1013" y="2868"/>
                  </a:cubicBezTo>
                  <a:lnTo>
                    <a:pt x="1" y="4314"/>
                  </a:lnTo>
                  <a:lnTo>
                    <a:pt x="25" y="4314"/>
                  </a:lnTo>
                  <a:cubicBezTo>
                    <a:pt x="193" y="4266"/>
                    <a:pt x="2603" y="3881"/>
                    <a:pt x="5929" y="3567"/>
                  </a:cubicBezTo>
                  <a:cubicBezTo>
                    <a:pt x="6194" y="3543"/>
                    <a:pt x="6483" y="3519"/>
                    <a:pt x="6772" y="3495"/>
                  </a:cubicBezTo>
                  <a:lnTo>
                    <a:pt x="7881" y="2145"/>
                  </a:lnTo>
                  <a:lnTo>
                    <a:pt x="9158" y="603"/>
                  </a:lnTo>
                  <a:cubicBezTo>
                    <a:pt x="9134" y="386"/>
                    <a:pt x="9086" y="194"/>
                    <a:pt x="8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 flipH="1">
              <a:off x="6612625" y="3240589"/>
              <a:ext cx="457735" cy="373198"/>
            </a:xfrm>
            <a:custGeom>
              <a:avLst/>
              <a:gdLst/>
              <a:ahLst/>
              <a:cxnLst/>
              <a:rect l="l" t="t" r="r" b="b"/>
              <a:pathLst>
                <a:path w="28966" h="24460" extrusionOk="0">
                  <a:moveTo>
                    <a:pt x="28966" y="0"/>
                  </a:moveTo>
                  <a:cubicBezTo>
                    <a:pt x="28146" y="266"/>
                    <a:pt x="27327" y="362"/>
                    <a:pt x="26508" y="362"/>
                  </a:cubicBezTo>
                  <a:lnTo>
                    <a:pt x="25953" y="362"/>
                  </a:lnTo>
                  <a:cubicBezTo>
                    <a:pt x="25761" y="338"/>
                    <a:pt x="25592" y="338"/>
                    <a:pt x="25399" y="314"/>
                  </a:cubicBezTo>
                  <a:cubicBezTo>
                    <a:pt x="22170" y="12314"/>
                    <a:pt x="458" y="24219"/>
                    <a:pt x="0" y="24460"/>
                  </a:cubicBezTo>
                  <a:cubicBezTo>
                    <a:pt x="506" y="24243"/>
                    <a:pt x="27472" y="12170"/>
                    <a:pt x="2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 flipH="1">
              <a:off x="7250919" y="3716854"/>
              <a:ext cx="11985" cy="14787"/>
            </a:xfrm>
            <a:custGeom>
              <a:avLst/>
              <a:gdLst/>
              <a:ahLst/>
              <a:cxnLst/>
              <a:rect l="l" t="t" r="r" b="b"/>
              <a:pathLst>
                <a:path w="821" h="1013" extrusionOk="0">
                  <a:moveTo>
                    <a:pt x="820" y="1"/>
                  </a:moveTo>
                  <a:lnTo>
                    <a:pt x="1" y="1013"/>
                  </a:lnTo>
                  <a:lnTo>
                    <a:pt x="218" y="748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2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 flipH="1">
              <a:off x="7250920" y="3613795"/>
              <a:ext cx="166397" cy="118546"/>
            </a:xfrm>
            <a:custGeom>
              <a:avLst/>
              <a:gdLst/>
              <a:ahLst/>
              <a:cxnLst/>
              <a:rect l="l" t="t" r="r" b="b"/>
              <a:pathLst>
                <a:path w="11399" h="8121" extrusionOk="0">
                  <a:moveTo>
                    <a:pt x="10531" y="8121"/>
                  </a:moveTo>
                  <a:cubicBezTo>
                    <a:pt x="10555" y="8097"/>
                    <a:pt x="10579" y="8097"/>
                    <a:pt x="10579" y="8073"/>
                  </a:cubicBezTo>
                  <a:lnTo>
                    <a:pt x="11398" y="7061"/>
                  </a:lnTo>
                  <a:lnTo>
                    <a:pt x="11398" y="7061"/>
                  </a:lnTo>
                  <a:lnTo>
                    <a:pt x="10579" y="8073"/>
                  </a:lnTo>
                  <a:cubicBezTo>
                    <a:pt x="10579" y="8097"/>
                    <a:pt x="10555" y="8097"/>
                    <a:pt x="10531" y="8121"/>
                  </a:cubicBez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1F6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 flipH="1">
              <a:off x="7417302" y="3611678"/>
              <a:ext cx="1431" cy="2131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97" y="145"/>
                  </a:moveTo>
                  <a:cubicBezTo>
                    <a:pt x="49" y="97"/>
                    <a:pt x="25" y="49"/>
                    <a:pt x="1" y="0"/>
                  </a:cubicBezTo>
                  <a:cubicBezTo>
                    <a:pt x="25" y="49"/>
                    <a:pt x="49" y="97"/>
                    <a:pt x="97" y="145"/>
                  </a:cubicBezTo>
                  <a:lnTo>
                    <a:pt x="97" y="145"/>
                  </a:lnTo>
                  <a:lnTo>
                    <a:pt x="97" y="145"/>
                  </a:lnTo>
                  <a:close/>
                </a:path>
              </a:pathLst>
            </a:custGeom>
            <a:solidFill>
              <a:srgbClr val="2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 flipH="1">
              <a:off x="7417302" y="3610977"/>
              <a:ext cx="1431" cy="2832"/>
            </a:xfrm>
            <a:custGeom>
              <a:avLst/>
              <a:gdLst/>
              <a:ahLst/>
              <a:cxnLst/>
              <a:rect l="l" t="t" r="r" b="b"/>
              <a:pathLst>
                <a:path w="98" h="194" extrusionOk="0">
                  <a:moveTo>
                    <a:pt x="1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9" y="66"/>
                    <a:pt x="18" y="83"/>
                    <a:pt x="27" y="100"/>
                  </a:cubicBezTo>
                  <a:lnTo>
                    <a:pt x="27" y="100"/>
                  </a:lnTo>
                  <a:cubicBezTo>
                    <a:pt x="26" y="91"/>
                    <a:pt x="25" y="82"/>
                    <a:pt x="25" y="73"/>
                  </a:cubicBezTo>
                  <a:cubicBezTo>
                    <a:pt x="1" y="48"/>
                    <a:pt x="1" y="24"/>
                    <a:pt x="1" y="0"/>
                  </a:cubicBezTo>
                  <a:close/>
                  <a:moveTo>
                    <a:pt x="27" y="100"/>
                  </a:moveTo>
                  <a:cubicBezTo>
                    <a:pt x="35" y="138"/>
                    <a:pt x="58" y="174"/>
                    <a:pt x="97" y="193"/>
                  </a:cubicBezTo>
                  <a:cubicBezTo>
                    <a:pt x="66" y="162"/>
                    <a:pt x="45" y="131"/>
                    <a:pt x="27" y="100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 flipH="1">
              <a:off x="7417302" y="3613795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 flipH="1">
              <a:off x="7417302" y="3612028"/>
              <a:ext cx="1080" cy="1781"/>
            </a:xfrm>
            <a:custGeom>
              <a:avLst/>
              <a:gdLst/>
              <a:ahLst/>
              <a:cxnLst/>
              <a:rect l="l" t="t" r="r" b="b"/>
              <a:pathLst>
                <a:path w="74" h="122" extrusionOk="0">
                  <a:moveTo>
                    <a:pt x="1" y="1"/>
                  </a:moveTo>
                  <a:cubicBezTo>
                    <a:pt x="1" y="49"/>
                    <a:pt x="25" y="97"/>
                    <a:pt x="73" y="121"/>
                  </a:cubicBezTo>
                  <a:cubicBezTo>
                    <a:pt x="73" y="121"/>
                    <a:pt x="49" y="73"/>
                    <a:pt x="1" y="1"/>
                  </a:cubicBezTo>
                  <a:close/>
                </a:path>
              </a:pathLst>
            </a:custGeom>
            <a:solidFill>
              <a:srgbClr val="86C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 flipH="1">
              <a:off x="7418718" y="361062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 flipH="1">
              <a:off x="7418718" y="3609912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 flipH="1">
              <a:off x="7418017" y="3608510"/>
              <a:ext cx="715" cy="1416"/>
            </a:xfrm>
            <a:custGeom>
              <a:avLst/>
              <a:gdLst/>
              <a:ahLst/>
              <a:cxnLst/>
              <a:rect l="l" t="t" r="r" b="b"/>
              <a:pathLst>
                <a:path w="49" h="97" extrusionOk="0">
                  <a:moveTo>
                    <a:pt x="1" y="97"/>
                  </a:moveTo>
                  <a:cubicBezTo>
                    <a:pt x="25" y="73"/>
                    <a:pt x="25" y="25"/>
                    <a:pt x="49" y="1"/>
                  </a:cubicBezTo>
                  <a:cubicBezTo>
                    <a:pt x="25" y="25"/>
                    <a:pt x="25" y="73"/>
                    <a:pt x="1" y="97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 flipH="1">
              <a:off x="7249168" y="3534646"/>
              <a:ext cx="17955" cy="14072"/>
            </a:xfrm>
            <a:custGeom>
              <a:avLst/>
              <a:gdLst/>
              <a:ahLst/>
              <a:cxnLst/>
              <a:rect l="l" t="t" r="r" b="b"/>
              <a:pathLst>
                <a:path w="1230" h="964" extrusionOk="0">
                  <a:moveTo>
                    <a:pt x="1" y="0"/>
                  </a:moveTo>
                  <a:lnTo>
                    <a:pt x="1230" y="964"/>
                  </a:lnTo>
                  <a:lnTo>
                    <a:pt x="555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6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 flipH="1">
              <a:off x="7259021" y="3492080"/>
              <a:ext cx="61923" cy="48902"/>
            </a:xfrm>
            <a:custGeom>
              <a:avLst/>
              <a:gdLst/>
              <a:ahLst/>
              <a:cxnLst/>
              <a:rect l="l" t="t" r="r" b="b"/>
              <a:pathLst>
                <a:path w="4242" h="3350" extrusionOk="0">
                  <a:moveTo>
                    <a:pt x="1" y="0"/>
                  </a:moveTo>
                  <a:lnTo>
                    <a:pt x="3688" y="2916"/>
                  </a:lnTo>
                  <a:lnTo>
                    <a:pt x="4242" y="3350"/>
                  </a:lnTo>
                  <a:lnTo>
                    <a:pt x="4242" y="3350"/>
                  </a:lnTo>
                  <a:lnTo>
                    <a:pt x="555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 flipH="1">
              <a:off x="7417302" y="3613795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8C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163;p35">
            <a:extLst>
              <a:ext uri="{FF2B5EF4-FFF2-40B4-BE49-F238E27FC236}">
                <a16:creationId xmlns:a16="http://schemas.microsoft.com/office/drawing/2014/main" id="{D18D8C5A-1F34-47D2-A082-22031CE56EBA}"/>
              </a:ext>
            </a:extLst>
          </p:cNvPr>
          <p:cNvSpPr/>
          <p:nvPr/>
        </p:nvSpPr>
        <p:spPr>
          <a:xfrm>
            <a:off x="612102" y="2771687"/>
            <a:ext cx="4862638" cy="376500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DOCENTE.- </a:t>
            </a:r>
            <a:r>
              <a:rPr lang="es-ES" dirty="0">
                <a:solidFill>
                  <a:schemeClr val="bg1"/>
                </a:solidFill>
              </a:rPr>
              <a:t>WILLIAM RODDY BARRA PAREDES</a:t>
            </a:r>
          </a:p>
        </p:txBody>
      </p:sp>
      <p:sp>
        <p:nvSpPr>
          <p:cNvPr id="73" name="Google Shape;163;p35">
            <a:extLst>
              <a:ext uri="{FF2B5EF4-FFF2-40B4-BE49-F238E27FC236}">
                <a16:creationId xmlns:a16="http://schemas.microsoft.com/office/drawing/2014/main" id="{96F15535-C657-479F-B2DB-A82EC4007BA1}"/>
              </a:ext>
            </a:extLst>
          </p:cNvPr>
          <p:cNvSpPr/>
          <p:nvPr/>
        </p:nvSpPr>
        <p:spPr>
          <a:xfrm>
            <a:off x="606391" y="3252614"/>
            <a:ext cx="4862638" cy="376500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PRESENTA: </a:t>
            </a:r>
            <a:r>
              <a:rPr lang="es-ES" dirty="0">
                <a:solidFill>
                  <a:schemeClr val="bg1"/>
                </a:solidFill>
              </a:rPr>
              <a:t>WILLIAM GARRI ESCALANTE JIHUAÑA</a:t>
            </a: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613B746D-7FCE-4158-92E7-0059D3D9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98" y="2419305"/>
            <a:ext cx="669994" cy="6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2704DE83-6078-4A62-A5B9-38D91D6B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21" y="1934916"/>
            <a:ext cx="917253" cy="9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900DAD4B-0C6E-452A-B9CB-E8BBB4143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86140" y="84247"/>
            <a:ext cx="1890169" cy="1859454"/>
          </a:xfrm>
          <a:prstGeom prst="rect">
            <a:avLst/>
          </a:prstGeom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E3D137F6-93C2-4D26-A24F-7AF418FF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97" y="635672"/>
            <a:ext cx="803991" cy="8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163;p35">
            <a:extLst>
              <a:ext uri="{FF2B5EF4-FFF2-40B4-BE49-F238E27FC236}">
                <a16:creationId xmlns:a16="http://schemas.microsoft.com/office/drawing/2014/main" id="{A49D858A-FE34-47FB-90A1-9F44DC040D46}"/>
              </a:ext>
            </a:extLst>
          </p:cNvPr>
          <p:cNvSpPr/>
          <p:nvPr/>
        </p:nvSpPr>
        <p:spPr>
          <a:xfrm>
            <a:off x="612102" y="3749688"/>
            <a:ext cx="4862638" cy="376500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MATERIA.-  </a:t>
            </a:r>
            <a:r>
              <a:rPr lang="es-ES" dirty="0">
                <a:solidFill>
                  <a:schemeClr val="bg1"/>
                </a:solidFill>
              </a:rPr>
              <a:t>BASE DE DATOS I</a:t>
            </a:r>
          </a:p>
        </p:txBody>
      </p:sp>
      <p:sp>
        <p:nvSpPr>
          <p:cNvPr id="85" name="Google Shape;163;p35">
            <a:extLst>
              <a:ext uri="{FF2B5EF4-FFF2-40B4-BE49-F238E27FC236}">
                <a16:creationId xmlns:a16="http://schemas.microsoft.com/office/drawing/2014/main" id="{4571D6E2-D580-4C7B-8D32-13900F874D42}"/>
              </a:ext>
            </a:extLst>
          </p:cNvPr>
          <p:cNvSpPr/>
          <p:nvPr/>
        </p:nvSpPr>
        <p:spPr>
          <a:xfrm>
            <a:off x="606391" y="4230615"/>
            <a:ext cx="4862638" cy="376500"/>
          </a:xfrm>
          <a:prstGeom prst="roundRect">
            <a:avLst>
              <a:gd name="adj" fmla="val 149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FECHA: </a:t>
            </a:r>
            <a:r>
              <a:rPr lang="es-ES" b="1" dirty="0">
                <a:solidFill>
                  <a:schemeClr val="bg1"/>
                </a:solidFill>
              </a:rPr>
              <a:t>28 / 11 / 2022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1800" dirty="0">
                <a:latin typeface="+mj-lt"/>
              </a:rPr>
              <a:t>Mencione algunas funciones propias de SQL-Server</a:t>
            </a:r>
            <a:endParaRPr sz="32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2.6.0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927;p79">
            <a:extLst>
              <a:ext uri="{FF2B5EF4-FFF2-40B4-BE49-F238E27FC236}">
                <a16:creationId xmlns:a16="http://schemas.microsoft.com/office/drawing/2014/main" id="{D4447005-7699-4DCE-ADDF-38C47911A932}"/>
              </a:ext>
            </a:extLst>
          </p:cNvPr>
          <p:cNvGrpSpPr/>
          <p:nvPr/>
        </p:nvGrpSpPr>
        <p:grpSpPr>
          <a:xfrm>
            <a:off x="393818" y="829996"/>
            <a:ext cx="594066" cy="490431"/>
            <a:chOff x="854261" y="2908813"/>
            <a:chExt cx="377474" cy="335748"/>
          </a:xfrm>
        </p:grpSpPr>
        <p:sp>
          <p:nvSpPr>
            <p:cNvPr id="13" name="Google Shape;9928;p79">
              <a:extLst>
                <a:ext uri="{FF2B5EF4-FFF2-40B4-BE49-F238E27FC236}">
                  <a16:creationId xmlns:a16="http://schemas.microsoft.com/office/drawing/2014/main" id="{86592F1D-3C7E-4FF3-B7A3-33F24DB3FD74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29;p79">
              <a:extLst>
                <a:ext uri="{FF2B5EF4-FFF2-40B4-BE49-F238E27FC236}">
                  <a16:creationId xmlns:a16="http://schemas.microsoft.com/office/drawing/2014/main" id="{CE3DE1D2-5361-450D-B087-BE6435495124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30;p79">
              <a:extLst>
                <a:ext uri="{FF2B5EF4-FFF2-40B4-BE49-F238E27FC236}">
                  <a16:creationId xmlns:a16="http://schemas.microsoft.com/office/drawing/2014/main" id="{22D1B54E-0145-4B14-841E-CC7AFE10A09A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31;p79">
              <a:extLst>
                <a:ext uri="{FF2B5EF4-FFF2-40B4-BE49-F238E27FC236}">
                  <a16:creationId xmlns:a16="http://schemas.microsoft.com/office/drawing/2014/main" id="{51AF11A6-0F93-4AFD-9EE6-B0B88E92BB54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32;p79">
              <a:extLst>
                <a:ext uri="{FF2B5EF4-FFF2-40B4-BE49-F238E27FC236}">
                  <a16:creationId xmlns:a16="http://schemas.microsoft.com/office/drawing/2014/main" id="{887776D0-4AA0-455D-8A87-36BAC102AECB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161;p79">
            <a:extLst>
              <a:ext uri="{FF2B5EF4-FFF2-40B4-BE49-F238E27FC236}">
                <a16:creationId xmlns:a16="http://schemas.microsoft.com/office/drawing/2014/main" id="{9D0ECE4C-1441-47A1-B3E3-51304F849B3F}"/>
              </a:ext>
            </a:extLst>
          </p:cNvPr>
          <p:cNvGrpSpPr/>
          <p:nvPr/>
        </p:nvGrpSpPr>
        <p:grpSpPr>
          <a:xfrm>
            <a:off x="7610081" y="389061"/>
            <a:ext cx="620436" cy="640819"/>
            <a:chOff x="4891198" y="2925108"/>
            <a:chExt cx="334634" cy="334634"/>
          </a:xfrm>
        </p:grpSpPr>
        <p:sp>
          <p:nvSpPr>
            <p:cNvPr id="19" name="Google Shape;10162;p79">
              <a:extLst>
                <a:ext uri="{FF2B5EF4-FFF2-40B4-BE49-F238E27FC236}">
                  <a16:creationId xmlns:a16="http://schemas.microsoft.com/office/drawing/2014/main" id="{86550D79-C22E-4023-AF6E-61759DF7928B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63;p79">
              <a:extLst>
                <a:ext uri="{FF2B5EF4-FFF2-40B4-BE49-F238E27FC236}">
                  <a16:creationId xmlns:a16="http://schemas.microsoft.com/office/drawing/2014/main" id="{063B5B2B-3E29-4C2E-9061-C1154014A78D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64;p79">
              <a:extLst>
                <a:ext uri="{FF2B5EF4-FFF2-40B4-BE49-F238E27FC236}">
                  <a16:creationId xmlns:a16="http://schemas.microsoft.com/office/drawing/2014/main" id="{2DE0D8B7-9562-4869-B91F-EADA6834E5FD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65;p79">
              <a:extLst>
                <a:ext uri="{FF2B5EF4-FFF2-40B4-BE49-F238E27FC236}">
                  <a16:creationId xmlns:a16="http://schemas.microsoft.com/office/drawing/2014/main" id="{779E5FE7-969A-4E11-ADF9-64EAF37A6690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66;p79">
              <a:extLst>
                <a:ext uri="{FF2B5EF4-FFF2-40B4-BE49-F238E27FC236}">
                  <a16:creationId xmlns:a16="http://schemas.microsoft.com/office/drawing/2014/main" id="{B7E76E31-144F-45EC-9496-845C82C7E686}"/>
                </a:ext>
              </a:extLst>
            </p:cNvPr>
            <p:cNvSpPr/>
            <p:nvPr/>
          </p:nvSpPr>
          <p:spPr>
            <a:xfrm>
              <a:off x="5121213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67;p79">
              <a:extLst>
                <a:ext uri="{FF2B5EF4-FFF2-40B4-BE49-F238E27FC236}">
                  <a16:creationId xmlns:a16="http://schemas.microsoft.com/office/drawing/2014/main" id="{8FF3A9E4-E8A2-4452-8ACE-53CD63C87DF4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68;p79">
              <a:extLst>
                <a:ext uri="{FF2B5EF4-FFF2-40B4-BE49-F238E27FC236}">
                  <a16:creationId xmlns:a16="http://schemas.microsoft.com/office/drawing/2014/main" id="{D8967092-2828-4468-87C0-9D7903C59D8A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69;p79">
              <a:extLst>
                <a:ext uri="{FF2B5EF4-FFF2-40B4-BE49-F238E27FC236}">
                  <a16:creationId xmlns:a16="http://schemas.microsoft.com/office/drawing/2014/main" id="{DA0E5EBA-2182-4879-8DCF-A93E24BA68C0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10441;p79">
            <a:extLst>
              <a:ext uri="{FF2B5EF4-FFF2-40B4-BE49-F238E27FC236}">
                <a16:creationId xmlns:a16="http://schemas.microsoft.com/office/drawing/2014/main" id="{865B75CF-804D-426D-BBBE-FB4D013D895E}"/>
              </a:ext>
            </a:extLst>
          </p:cNvPr>
          <p:cNvSpPr/>
          <p:nvPr/>
        </p:nvSpPr>
        <p:spPr>
          <a:xfrm>
            <a:off x="8198491" y="759178"/>
            <a:ext cx="607721" cy="623307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10450;p79">
            <a:extLst>
              <a:ext uri="{FF2B5EF4-FFF2-40B4-BE49-F238E27FC236}">
                <a16:creationId xmlns:a16="http://schemas.microsoft.com/office/drawing/2014/main" id="{7DD25E55-6847-4E47-B5B6-5255EA412A9D}"/>
              </a:ext>
            </a:extLst>
          </p:cNvPr>
          <p:cNvGrpSpPr/>
          <p:nvPr/>
        </p:nvGrpSpPr>
        <p:grpSpPr>
          <a:xfrm rot="20555775">
            <a:off x="1011261" y="769246"/>
            <a:ext cx="549336" cy="457283"/>
            <a:chOff x="5778676" y="3826972"/>
            <a:chExt cx="349052" cy="313055"/>
          </a:xfrm>
        </p:grpSpPr>
        <p:sp>
          <p:nvSpPr>
            <p:cNvPr id="32" name="Google Shape;10451;p79">
              <a:extLst>
                <a:ext uri="{FF2B5EF4-FFF2-40B4-BE49-F238E27FC236}">
                  <a16:creationId xmlns:a16="http://schemas.microsoft.com/office/drawing/2014/main" id="{767B24EF-982C-49C3-A7E2-03939291F809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52;p79">
              <a:extLst>
                <a:ext uri="{FF2B5EF4-FFF2-40B4-BE49-F238E27FC236}">
                  <a16:creationId xmlns:a16="http://schemas.microsoft.com/office/drawing/2014/main" id="{38D76832-5639-4B32-B97E-FF3BCA7EBBE8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53;p79">
              <a:extLst>
                <a:ext uri="{FF2B5EF4-FFF2-40B4-BE49-F238E27FC236}">
                  <a16:creationId xmlns:a16="http://schemas.microsoft.com/office/drawing/2014/main" id="{7AFF080F-4216-4F03-A306-ED5AED6018AA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54;p79">
              <a:extLst>
                <a:ext uri="{FF2B5EF4-FFF2-40B4-BE49-F238E27FC236}">
                  <a16:creationId xmlns:a16="http://schemas.microsoft.com/office/drawing/2014/main" id="{E3DD3984-67EF-4221-A8EC-E776B965791C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55;p79">
              <a:extLst>
                <a:ext uri="{FF2B5EF4-FFF2-40B4-BE49-F238E27FC236}">
                  <a16:creationId xmlns:a16="http://schemas.microsoft.com/office/drawing/2014/main" id="{B5D0CA86-F25E-4274-9C16-2A5C9CE31589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82EA5C8-1D8E-4452-9E49-98D14C0E0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77" b="4399"/>
          <a:stretch/>
        </p:blipFill>
        <p:spPr>
          <a:xfrm>
            <a:off x="1460027" y="1558812"/>
            <a:ext cx="6268325" cy="2935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605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1800" dirty="0">
                <a:latin typeface="+mj-lt"/>
              </a:rPr>
              <a:t>Para qué sirve la función CONCAT en SQL-Server</a:t>
            </a:r>
            <a:endParaRPr sz="32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2.7.0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4914286" y="1758043"/>
            <a:ext cx="2924873" cy="242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sz="1400" b="1" dirty="0">
                <a:solidFill>
                  <a:schemeClr val="bg1"/>
                </a:solidFill>
                <a:latin typeface="+mj-lt"/>
              </a:rPr>
              <a:t>CONCAT en SQL-Server</a:t>
            </a:r>
            <a:endParaRPr lang="es-BO" sz="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BO" dirty="0">
                <a:solidFill>
                  <a:schemeClr val="bg1"/>
                </a:solidFill>
              </a:rPr>
              <a:t>La función CONCAT() agrega dos o más cadenas juntas. Si CONCAT recibe argumentos en los que todos los valores son NULL, devolverá una cadena vacía de tipo </a:t>
            </a:r>
            <a:r>
              <a:rPr lang="es-BO" dirty="0" err="1">
                <a:solidFill>
                  <a:schemeClr val="bg1"/>
                </a:solidFill>
              </a:rPr>
              <a:t>varchar</a:t>
            </a:r>
            <a:r>
              <a:rPr lang="es-BO" dirty="0">
                <a:solidFill>
                  <a:schemeClr val="bg1"/>
                </a:solidFill>
              </a:rPr>
              <a:t>(1)</a:t>
            </a:r>
            <a:endParaRPr lang="es-BO" sz="90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Crear una tabla de SQL Server mediante script">
            <a:extLst>
              <a:ext uri="{FF2B5EF4-FFF2-40B4-BE49-F238E27FC236}">
                <a16:creationId xmlns:a16="http://schemas.microsoft.com/office/drawing/2014/main" id="{1D431CC6-65A0-45D6-A39C-AAF19F45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28" y="1858735"/>
            <a:ext cx="3703998" cy="231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927;p79">
            <a:extLst>
              <a:ext uri="{FF2B5EF4-FFF2-40B4-BE49-F238E27FC236}">
                <a16:creationId xmlns:a16="http://schemas.microsoft.com/office/drawing/2014/main" id="{D4447005-7699-4DCE-ADDF-38C47911A932}"/>
              </a:ext>
            </a:extLst>
          </p:cNvPr>
          <p:cNvGrpSpPr/>
          <p:nvPr/>
        </p:nvGrpSpPr>
        <p:grpSpPr>
          <a:xfrm>
            <a:off x="393818" y="829996"/>
            <a:ext cx="594066" cy="490431"/>
            <a:chOff x="854261" y="2908813"/>
            <a:chExt cx="377474" cy="335748"/>
          </a:xfrm>
        </p:grpSpPr>
        <p:sp>
          <p:nvSpPr>
            <p:cNvPr id="13" name="Google Shape;9928;p79">
              <a:extLst>
                <a:ext uri="{FF2B5EF4-FFF2-40B4-BE49-F238E27FC236}">
                  <a16:creationId xmlns:a16="http://schemas.microsoft.com/office/drawing/2014/main" id="{86592F1D-3C7E-4FF3-B7A3-33F24DB3FD74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29;p79">
              <a:extLst>
                <a:ext uri="{FF2B5EF4-FFF2-40B4-BE49-F238E27FC236}">
                  <a16:creationId xmlns:a16="http://schemas.microsoft.com/office/drawing/2014/main" id="{CE3DE1D2-5361-450D-B087-BE6435495124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30;p79">
              <a:extLst>
                <a:ext uri="{FF2B5EF4-FFF2-40B4-BE49-F238E27FC236}">
                  <a16:creationId xmlns:a16="http://schemas.microsoft.com/office/drawing/2014/main" id="{22D1B54E-0145-4B14-841E-CC7AFE10A09A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31;p79">
              <a:extLst>
                <a:ext uri="{FF2B5EF4-FFF2-40B4-BE49-F238E27FC236}">
                  <a16:creationId xmlns:a16="http://schemas.microsoft.com/office/drawing/2014/main" id="{51AF11A6-0F93-4AFD-9EE6-B0B88E92BB54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32;p79">
              <a:extLst>
                <a:ext uri="{FF2B5EF4-FFF2-40B4-BE49-F238E27FC236}">
                  <a16:creationId xmlns:a16="http://schemas.microsoft.com/office/drawing/2014/main" id="{887776D0-4AA0-455D-8A87-36BAC102AECB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161;p79">
            <a:extLst>
              <a:ext uri="{FF2B5EF4-FFF2-40B4-BE49-F238E27FC236}">
                <a16:creationId xmlns:a16="http://schemas.microsoft.com/office/drawing/2014/main" id="{9D0ECE4C-1441-47A1-B3E3-51304F849B3F}"/>
              </a:ext>
            </a:extLst>
          </p:cNvPr>
          <p:cNvGrpSpPr/>
          <p:nvPr/>
        </p:nvGrpSpPr>
        <p:grpSpPr>
          <a:xfrm>
            <a:off x="7610081" y="389061"/>
            <a:ext cx="620436" cy="640819"/>
            <a:chOff x="4891198" y="2925108"/>
            <a:chExt cx="334634" cy="334634"/>
          </a:xfrm>
        </p:grpSpPr>
        <p:sp>
          <p:nvSpPr>
            <p:cNvPr id="19" name="Google Shape;10162;p79">
              <a:extLst>
                <a:ext uri="{FF2B5EF4-FFF2-40B4-BE49-F238E27FC236}">
                  <a16:creationId xmlns:a16="http://schemas.microsoft.com/office/drawing/2014/main" id="{86550D79-C22E-4023-AF6E-61759DF7928B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63;p79">
              <a:extLst>
                <a:ext uri="{FF2B5EF4-FFF2-40B4-BE49-F238E27FC236}">
                  <a16:creationId xmlns:a16="http://schemas.microsoft.com/office/drawing/2014/main" id="{063B5B2B-3E29-4C2E-9061-C1154014A78D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64;p79">
              <a:extLst>
                <a:ext uri="{FF2B5EF4-FFF2-40B4-BE49-F238E27FC236}">
                  <a16:creationId xmlns:a16="http://schemas.microsoft.com/office/drawing/2014/main" id="{2DE0D8B7-9562-4869-B91F-EADA6834E5FD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65;p79">
              <a:extLst>
                <a:ext uri="{FF2B5EF4-FFF2-40B4-BE49-F238E27FC236}">
                  <a16:creationId xmlns:a16="http://schemas.microsoft.com/office/drawing/2014/main" id="{779E5FE7-969A-4E11-ADF9-64EAF37A6690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66;p79">
              <a:extLst>
                <a:ext uri="{FF2B5EF4-FFF2-40B4-BE49-F238E27FC236}">
                  <a16:creationId xmlns:a16="http://schemas.microsoft.com/office/drawing/2014/main" id="{B7E76E31-144F-45EC-9496-845C82C7E686}"/>
                </a:ext>
              </a:extLst>
            </p:cNvPr>
            <p:cNvSpPr/>
            <p:nvPr/>
          </p:nvSpPr>
          <p:spPr>
            <a:xfrm>
              <a:off x="5121213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67;p79">
              <a:extLst>
                <a:ext uri="{FF2B5EF4-FFF2-40B4-BE49-F238E27FC236}">
                  <a16:creationId xmlns:a16="http://schemas.microsoft.com/office/drawing/2014/main" id="{8FF3A9E4-E8A2-4452-8ACE-53CD63C87DF4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68;p79">
              <a:extLst>
                <a:ext uri="{FF2B5EF4-FFF2-40B4-BE49-F238E27FC236}">
                  <a16:creationId xmlns:a16="http://schemas.microsoft.com/office/drawing/2014/main" id="{D8967092-2828-4468-87C0-9D7903C59D8A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69;p79">
              <a:extLst>
                <a:ext uri="{FF2B5EF4-FFF2-40B4-BE49-F238E27FC236}">
                  <a16:creationId xmlns:a16="http://schemas.microsoft.com/office/drawing/2014/main" id="{DA0E5EBA-2182-4879-8DCF-A93E24BA68C0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10441;p79">
            <a:extLst>
              <a:ext uri="{FF2B5EF4-FFF2-40B4-BE49-F238E27FC236}">
                <a16:creationId xmlns:a16="http://schemas.microsoft.com/office/drawing/2014/main" id="{865B75CF-804D-426D-BBBE-FB4D013D895E}"/>
              </a:ext>
            </a:extLst>
          </p:cNvPr>
          <p:cNvSpPr/>
          <p:nvPr/>
        </p:nvSpPr>
        <p:spPr>
          <a:xfrm>
            <a:off x="8198491" y="759178"/>
            <a:ext cx="607721" cy="623307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10450;p79">
            <a:extLst>
              <a:ext uri="{FF2B5EF4-FFF2-40B4-BE49-F238E27FC236}">
                <a16:creationId xmlns:a16="http://schemas.microsoft.com/office/drawing/2014/main" id="{7DD25E55-6847-4E47-B5B6-5255EA412A9D}"/>
              </a:ext>
            </a:extLst>
          </p:cNvPr>
          <p:cNvGrpSpPr/>
          <p:nvPr/>
        </p:nvGrpSpPr>
        <p:grpSpPr>
          <a:xfrm rot="20555775">
            <a:off x="1011261" y="769246"/>
            <a:ext cx="549336" cy="457283"/>
            <a:chOff x="5778676" y="3826972"/>
            <a:chExt cx="349052" cy="313055"/>
          </a:xfrm>
        </p:grpSpPr>
        <p:sp>
          <p:nvSpPr>
            <p:cNvPr id="32" name="Google Shape;10451;p79">
              <a:extLst>
                <a:ext uri="{FF2B5EF4-FFF2-40B4-BE49-F238E27FC236}">
                  <a16:creationId xmlns:a16="http://schemas.microsoft.com/office/drawing/2014/main" id="{767B24EF-982C-49C3-A7E2-03939291F809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52;p79">
              <a:extLst>
                <a:ext uri="{FF2B5EF4-FFF2-40B4-BE49-F238E27FC236}">
                  <a16:creationId xmlns:a16="http://schemas.microsoft.com/office/drawing/2014/main" id="{38D76832-5639-4B32-B97E-FF3BCA7EBBE8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53;p79">
              <a:extLst>
                <a:ext uri="{FF2B5EF4-FFF2-40B4-BE49-F238E27FC236}">
                  <a16:creationId xmlns:a16="http://schemas.microsoft.com/office/drawing/2014/main" id="{7AFF080F-4216-4F03-A306-ED5AED6018AA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54;p79">
              <a:extLst>
                <a:ext uri="{FF2B5EF4-FFF2-40B4-BE49-F238E27FC236}">
                  <a16:creationId xmlns:a16="http://schemas.microsoft.com/office/drawing/2014/main" id="{E3DD3984-67EF-4221-A8EC-E776B965791C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55;p79">
              <a:extLst>
                <a:ext uri="{FF2B5EF4-FFF2-40B4-BE49-F238E27FC236}">
                  <a16:creationId xmlns:a16="http://schemas.microsoft.com/office/drawing/2014/main" id="{B5D0CA86-F25E-4274-9C16-2A5C9CE31589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Qué es IDENTITY y Para que Sirve? | SQL SERVER #11 - YouTube">
            <a:extLst>
              <a:ext uri="{FF2B5EF4-FFF2-40B4-BE49-F238E27FC236}">
                <a16:creationId xmlns:a16="http://schemas.microsoft.com/office/drawing/2014/main" id="{294BD96C-35E9-406B-A921-5E58FF7CA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7" b="17138"/>
          <a:stretch/>
        </p:blipFill>
        <p:spPr bwMode="auto">
          <a:xfrm>
            <a:off x="882709" y="1839686"/>
            <a:ext cx="3765995" cy="2332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Como concatenar texto o columnas en SQL con la función CONCAT? | Estrada  Web Group">
            <a:extLst>
              <a:ext uri="{FF2B5EF4-FFF2-40B4-BE49-F238E27FC236}">
                <a16:creationId xmlns:a16="http://schemas.microsoft.com/office/drawing/2014/main" id="{A73D8E84-8B97-44C4-A179-29E2C16C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12" y="1818286"/>
            <a:ext cx="3765891" cy="2362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5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400" dirty="0"/>
              <a:t>Muestra un ejemplo del uso “ </a:t>
            </a:r>
            <a:r>
              <a:rPr lang="es-BO" sz="2000" dirty="0">
                <a:solidFill>
                  <a:schemeClr val="bg1"/>
                </a:solidFill>
                <a:latin typeface="+mj-lt"/>
              </a:rPr>
              <a:t>COUNT</a:t>
            </a:r>
            <a:r>
              <a:rPr lang="es-BO" sz="2400" dirty="0"/>
              <a:t> ”</a:t>
            </a:r>
            <a:endParaRPr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2.8.0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927;p79">
            <a:extLst>
              <a:ext uri="{FF2B5EF4-FFF2-40B4-BE49-F238E27FC236}">
                <a16:creationId xmlns:a16="http://schemas.microsoft.com/office/drawing/2014/main" id="{D4447005-7699-4DCE-ADDF-38C47911A932}"/>
              </a:ext>
            </a:extLst>
          </p:cNvPr>
          <p:cNvGrpSpPr/>
          <p:nvPr/>
        </p:nvGrpSpPr>
        <p:grpSpPr>
          <a:xfrm>
            <a:off x="393818" y="829996"/>
            <a:ext cx="594066" cy="490431"/>
            <a:chOff x="854261" y="2908813"/>
            <a:chExt cx="377474" cy="335748"/>
          </a:xfrm>
        </p:grpSpPr>
        <p:sp>
          <p:nvSpPr>
            <p:cNvPr id="13" name="Google Shape;9928;p79">
              <a:extLst>
                <a:ext uri="{FF2B5EF4-FFF2-40B4-BE49-F238E27FC236}">
                  <a16:creationId xmlns:a16="http://schemas.microsoft.com/office/drawing/2014/main" id="{86592F1D-3C7E-4FF3-B7A3-33F24DB3FD74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29;p79">
              <a:extLst>
                <a:ext uri="{FF2B5EF4-FFF2-40B4-BE49-F238E27FC236}">
                  <a16:creationId xmlns:a16="http://schemas.microsoft.com/office/drawing/2014/main" id="{CE3DE1D2-5361-450D-B087-BE6435495124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30;p79">
              <a:extLst>
                <a:ext uri="{FF2B5EF4-FFF2-40B4-BE49-F238E27FC236}">
                  <a16:creationId xmlns:a16="http://schemas.microsoft.com/office/drawing/2014/main" id="{22D1B54E-0145-4B14-841E-CC7AFE10A09A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31;p79">
              <a:extLst>
                <a:ext uri="{FF2B5EF4-FFF2-40B4-BE49-F238E27FC236}">
                  <a16:creationId xmlns:a16="http://schemas.microsoft.com/office/drawing/2014/main" id="{51AF11A6-0F93-4AFD-9EE6-B0B88E92BB54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32;p79">
              <a:extLst>
                <a:ext uri="{FF2B5EF4-FFF2-40B4-BE49-F238E27FC236}">
                  <a16:creationId xmlns:a16="http://schemas.microsoft.com/office/drawing/2014/main" id="{887776D0-4AA0-455D-8A87-36BAC102AECB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161;p79">
            <a:extLst>
              <a:ext uri="{FF2B5EF4-FFF2-40B4-BE49-F238E27FC236}">
                <a16:creationId xmlns:a16="http://schemas.microsoft.com/office/drawing/2014/main" id="{9D0ECE4C-1441-47A1-B3E3-51304F849B3F}"/>
              </a:ext>
            </a:extLst>
          </p:cNvPr>
          <p:cNvGrpSpPr/>
          <p:nvPr/>
        </p:nvGrpSpPr>
        <p:grpSpPr>
          <a:xfrm>
            <a:off x="7610081" y="389061"/>
            <a:ext cx="620436" cy="640819"/>
            <a:chOff x="4891198" y="2925108"/>
            <a:chExt cx="334634" cy="334634"/>
          </a:xfrm>
        </p:grpSpPr>
        <p:sp>
          <p:nvSpPr>
            <p:cNvPr id="19" name="Google Shape;10162;p79">
              <a:extLst>
                <a:ext uri="{FF2B5EF4-FFF2-40B4-BE49-F238E27FC236}">
                  <a16:creationId xmlns:a16="http://schemas.microsoft.com/office/drawing/2014/main" id="{86550D79-C22E-4023-AF6E-61759DF7928B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63;p79">
              <a:extLst>
                <a:ext uri="{FF2B5EF4-FFF2-40B4-BE49-F238E27FC236}">
                  <a16:creationId xmlns:a16="http://schemas.microsoft.com/office/drawing/2014/main" id="{063B5B2B-3E29-4C2E-9061-C1154014A78D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64;p79">
              <a:extLst>
                <a:ext uri="{FF2B5EF4-FFF2-40B4-BE49-F238E27FC236}">
                  <a16:creationId xmlns:a16="http://schemas.microsoft.com/office/drawing/2014/main" id="{2DE0D8B7-9562-4869-B91F-EADA6834E5FD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65;p79">
              <a:extLst>
                <a:ext uri="{FF2B5EF4-FFF2-40B4-BE49-F238E27FC236}">
                  <a16:creationId xmlns:a16="http://schemas.microsoft.com/office/drawing/2014/main" id="{779E5FE7-969A-4E11-ADF9-64EAF37A6690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66;p79">
              <a:extLst>
                <a:ext uri="{FF2B5EF4-FFF2-40B4-BE49-F238E27FC236}">
                  <a16:creationId xmlns:a16="http://schemas.microsoft.com/office/drawing/2014/main" id="{B7E76E31-144F-45EC-9496-845C82C7E686}"/>
                </a:ext>
              </a:extLst>
            </p:cNvPr>
            <p:cNvSpPr/>
            <p:nvPr/>
          </p:nvSpPr>
          <p:spPr>
            <a:xfrm>
              <a:off x="5121213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67;p79">
              <a:extLst>
                <a:ext uri="{FF2B5EF4-FFF2-40B4-BE49-F238E27FC236}">
                  <a16:creationId xmlns:a16="http://schemas.microsoft.com/office/drawing/2014/main" id="{8FF3A9E4-E8A2-4452-8ACE-53CD63C87DF4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68;p79">
              <a:extLst>
                <a:ext uri="{FF2B5EF4-FFF2-40B4-BE49-F238E27FC236}">
                  <a16:creationId xmlns:a16="http://schemas.microsoft.com/office/drawing/2014/main" id="{D8967092-2828-4468-87C0-9D7903C59D8A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69;p79">
              <a:extLst>
                <a:ext uri="{FF2B5EF4-FFF2-40B4-BE49-F238E27FC236}">
                  <a16:creationId xmlns:a16="http://schemas.microsoft.com/office/drawing/2014/main" id="{DA0E5EBA-2182-4879-8DCF-A93E24BA68C0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10441;p79">
            <a:extLst>
              <a:ext uri="{FF2B5EF4-FFF2-40B4-BE49-F238E27FC236}">
                <a16:creationId xmlns:a16="http://schemas.microsoft.com/office/drawing/2014/main" id="{865B75CF-804D-426D-BBBE-FB4D013D895E}"/>
              </a:ext>
            </a:extLst>
          </p:cNvPr>
          <p:cNvSpPr/>
          <p:nvPr/>
        </p:nvSpPr>
        <p:spPr>
          <a:xfrm>
            <a:off x="8198491" y="759178"/>
            <a:ext cx="607721" cy="623307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10450;p79">
            <a:extLst>
              <a:ext uri="{FF2B5EF4-FFF2-40B4-BE49-F238E27FC236}">
                <a16:creationId xmlns:a16="http://schemas.microsoft.com/office/drawing/2014/main" id="{7DD25E55-6847-4E47-B5B6-5255EA412A9D}"/>
              </a:ext>
            </a:extLst>
          </p:cNvPr>
          <p:cNvGrpSpPr/>
          <p:nvPr/>
        </p:nvGrpSpPr>
        <p:grpSpPr>
          <a:xfrm rot="20555775">
            <a:off x="1011261" y="769246"/>
            <a:ext cx="549336" cy="457283"/>
            <a:chOff x="5778676" y="3826972"/>
            <a:chExt cx="349052" cy="313055"/>
          </a:xfrm>
        </p:grpSpPr>
        <p:sp>
          <p:nvSpPr>
            <p:cNvPr id="32" name="Google Shape;10451;p79">
              <a:extLst>
                <a:ext uri="{FF2B5EF4-FFF2-40B4-BE49-F238E27FC236}">
                  <a16:creationId xmlns:a16="http://schemas.microsoft.com/office/drawing/2014/main" id="{767B24EF-982C-49C3-A7E2-03939291F809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52;p79">
              <a:extLst>
                <a:ext uri="{FF2B5EF4-FFF2-40B4-BE49-F238E27FC236}">
                  <a16:creationId xmlns:a16="http://schemas.microsoft.com/office/drawing/2014/main" id="{38D76832-5639-4B32-B97E-FF3BCA7EBBE8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53;p79">
              <a:extLst>
                <a:ext uri="{FF2B5EF4-FFF2-40B4-BE49-F238E27FC236}">
                  <a16:creationId xmlns:a16="http://schemas.microsoft.com/office/drawing/2014/main" id="{7AFF080F-4216-4F03-A306-ED5AED6018AA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54;p79">
              <a:extLst>
                <a:ext uri="{FF2B5EF4-FFF2-40B4-BE49-F238E27FC236}">
                  <a16:creationId xmlns:a16="http://schemas.microsoft.com/office/drawing/2014/main" id="{E3DD3984-67EF-4221-A8EC-E776B965791C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55;p79">
              <a:extLst>
                <a:ext uri="{FF2B5EF4-FFF2-40B4-BE49-F238E27FC236}">
                  <a16:creationId xmlns:a16="http://schemas.microsoft.com/office/drawing/2014/main" id="{B5D0CA86-F25E-4274-9C16-2A5C9CE31589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SQL Basico: Count">
            <a:extLst>
              <a:ext uri="{FF2B5EF4-FFF2-40B4-BE49-F238E27FC236}">
                <a16:creationId xmlns:a16="http://schemas.microsoft.com/office/drawing/2014/main" id="{BA9F6B1C-C623-4644-85FE-4DDEFB7D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4" y="1429430"/>
            <a:ext cx="4391025" cy="3171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9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400" dirty="0"/>
              <a:t>Muestra un ejemplo del uso “</a:t>
            </a:r>
            <a:r>
              <a:rPr lang="es-BO" sz="2400" dirty="0">
                <a:latin typeface="+mj-lt"/>
              </a:rPr>
              <a:t>AVG</a:t>
            </a:r>
            <a:r>
              <a:rPr lang="es-BO" sz="2400" dirty="0"/>
              <a:t> ”</a:t>
            </a:r>
            <a:endParaRPr sz="20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60011" y="360882"/>
            <a:ext cx="109465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2.9.0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927;p79">
            <a:extLst>
              <a:ext uri="{FF2B5EF4-FFF2-40B4-BE49-F238E27FC236}">
                <a16:creationId xmlns:a16="http://schemas.microsoft.com/office/drawing/2014/main" id="{D4447005-7699-4DCE-ADDF-38C47911A932}"/>
              </a:ext>
            </a:extLst>
          </p:cNvPr>
          <p:cNvGrpSpPr/>
          <p:nvPr/>
        </p:nvGrpSpPr>
        <p:grpSpPr>
          <a:xfrm>
            <a:off x="393818" y="829996"/>
            <a:ext cx="594066" cy="490431"/>
            <a:chOff x="854261" y="2908813"/>
            <a:chExt cx="377474" cy="335748"/>
          </a:xfrm>
        </p:grpSpPr>
        <p:sp>
          <p:nvSpPr>
            <p:cNvPr id="13" name="Google Shape;9928;p79">
              <a:extLst>
                <a:ext uri="{FF2B5EF4-FFF2-40B4-BE49-F238E27FC236}">
                  <a16:creationId xmlns:a16="http://schemas.microsoft.com/office/drawing/2014/main" id="{86592F1D-3C7E-4FF3-B7A3-33F24DB3FD74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29;p79">
              <a:extLst>
                <a:ext uri="{FF2B5EF4-FFF2-40B4-BE49-F238E27FC236}">
                  <a16:creationId xmlns:a16="http://schemas.microsoft.com/office/drawing/2014/main" id="{CE3DE1D2-5361-450D-B087-BE6435495124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30;p79">
              <a:extLst>
                <a:ext uri="{FF2B5EF4-FFF2-40B4-BE49-F238E27FC236}">
                  <a16:creationId xmlns:a16="http://schemas.microsoft.com/office/drawing/2014/main" id="{22D1B54E-0145-4B14-841E-CC7AFE10A09A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31;p79">
              <a:extLst>
                <a:ext uri="{FF2B5EF4-FFF2-40B4-BE49-F238E27FC236}">
                  <a16:creationId xmlns:a16="http://schemas.microsoft.com/office/drawing/2014/main" id="{51AF11A6-0F93-4AFD-9EE6-B0B88E92BB54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32;p79">
              <a:extLst>
                <a:ext uri="{FF2B5EF4-FFF2-40B4-BE49-F238E27FC236}">
                  <a16:creationId xmlns:a16="http://schemas.microsoft.com/office/drawing/2014/main" id="{887776D0-4AA0-455D-8A87-36BAC102AECB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161;p79">
            <a:extLst>
              <a:ext uri="{FF2B5EF4-FFF2-40B4-BE49-F238E27FC236}">
                <a16:creationId xmlns:a16="http://schemas.microsoft.com/office/drawing/2014/main" id="{9D0ECE4C-1441-47A1-B3E3-51304F849B3F}"/>
              </a:ext>
            </a:extLst>
          </p:cNvPr>
          <p:cNvGrpSpPr/>
          <p:nvPr/>
        </p:nvGrpSpPr>
        <p:grpSpPr>
          <a:xfrm>
            <a:off x="7610081" y="389061"/>
            <a:ext cx="620436" cy="640819"/>
            <a:chOff x="4891198" y="2925108"/>
            <a:chExt cx="334634" cy="334634"/>
          </a:xfrm>
        </p:grpSpPr>
        <p:sp>
          <p:nvSpPr>
            <p:cNvPr id="19" name="Google Shape;10162;p79">
              <a:extLst>
                <a:ext uri="{FF2B5EF4-FFF2-40B4-BE49-F238E27FC236}">
                  <a16:creationId xmlns:a16="http://schemas.microsoft.com/office/drawing/2014/main" id="{86550D79-C22E-4023-AF6E-61759DF7928B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63;p79">
              <a:extLst>
                <a:ext uri="{FF2B5EF4-FFF2-40B4-BE49-F238E27FC236}">
                  <a16:creationId xmlns:a16="http://schemas.microsoft.com/office/drawing/2014/main" id="{063B5B2B-3E29-4C2E-9061-C1154014A78D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64;p79">
              <a:extLst>
                <a:ext uri="{FF2B5EF4-FFF2-40B4-BE49-F238E27FC236}">
                  <a16:creationId xmlns:a16="http://schemas.microsoft.com/office/drawing/2014/main" id="{2DE0D8B7-9562-4869-B91F-EADA6834E5FD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65;p79">
              <a:extLst>
                <a:ext uri="{FF2B5EF4-FFF2-40B4-BE49-F238E27FC236}">
                  <a16:creationId xmlns:a16="http://schemas.microsoft.com/office/drawing/2014/main" id="{779E5FE7-969A-4E11-ADF9-64EAF37A6690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66;p79">
              <a:extLst>
                <a:ext uri="{FF2B5EF4-FFF2-40B4-BE49-F238E27FC236}">
                  <a16:creationId xmlns:a16="http://schemas.microsoft.com/office/drawing/2014/main" id="{B7E76E31-144F-45EC-9496-845C82C7E686}"/>
                </a:ext>
              </a:extLst>
            </p:cNvPr>
            <p:cNvSpPr/>
            <p:nvPr/>
          </p:nvSpPr>
          <p:spPr>
            <a:xfrm>
              <a:off x="5121213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67;p79">
              <a:extLst>
                <a:ext uri="{FF2B5EF4-FFF2-40B4-BE49-F238E27FC236}">
                  <a16:creationId xmlns:a16="http://schemas.microsoft.com/office/drawing/2014/main" id="{8FF3A9E4-E8A2-4452-8ACE-53CD63C87DF4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68;p79">
              <a:extLst>
                <a:ext uri="{FF2B5EF4-FFF2-40B4-BE49-F238E27FC236}">
                  <a16:creationId xmlns:a16="http://schemas.microsoft.com/office/drawing/2014/main" id="{D8967092-2828-4468-87C0-9D7903C59D8A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69;p79">
              <a:extLst>
                <a:ext uri="{FF2B5EF4-FFF2-40B4-BE49-F238E27FC236}">
                  <a16:creationId xmlns:a16="http://schemas.microsoft.com/office/drawing/2014/main" id="{DA0E5EBA-2182-4879-8DCF-A93E24BA68C0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10441;p79">
            <a:extLst>
              <a:ext uri="{FF2B5EF4-FFF2-40B4-BE49-F238E27FC236}">
                <a16:creationId xmlns:a16="http://schemas.microsoft.com/office/drawing/2014/main" id="{865B75CF-804D-426D-BBBE-FB4D013D895E}"/>
              </a:ext>
            </a:extLst>
          </p:cNvPr>
          <p:cNvSpPr/>
          <p:nvPr/>
        </p:nvSpPr>
        <p:spPr>
          <a:xfrm>
            <a:off x="8198491" y="759178"/>
            <a:ext cx="607721" cy="623307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10450;p79">
            <a:extLst>
              <a:ext uri="{FF2B5EF4-FFF2-40B4-BE49-F238E27FC236}">
                <a16:creationId xmlns:a16="http://schemas.microsoft.com/office/drawing/2014/main" id="{7DD25E55-6847-4E47-B5B6-5255EA412A9D}"/>
              </a:ext>
            </a:extLst>
          </p:cNvPr>
          <p:cNvGrpSpPr/>
          <p:nvPr/>
        </p:nvGrpSpPr>
        <p:grpSpPr>
          <a:xfrm rot="20555775">
            <a:off x="1011261" y="769246"/>
            <a:ext cx="549336" cy="457283"/>
            <a:chOff x="5778676" y="3826972"/>
            <a:chExt cx="349052" cy="313055"/>
          </a:xfrm>
        </p:grpSpPr>
        <p:sp>
          <p:nvSpPr>
            <p:cNvPr id="32" name="Google Shape;10451;p79">
              <a:extLst>
                <a:ext uri="{FF2B5EF4-FFF2-40B4-BE49-F238E27FC236}">
                  <a16:creationId xmlns:a16="http://schemas.microsoft.com/office/drawing/2014/main" id="{767B24EF-982C-49C3-A7E2-03939291F809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52;p79">
              <a:extLst>
                <a:ext uri="{FF2B5EF4-FFF2-40B4-BE49-F238E27FC236}">
                  <a16:creationId xmlns:a16="http://schemas.microsoft.com/office/drawing/2014/main" id="{38D76832-5639-4B32-B97E-FF3BCA7EBBE8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53;p79">
              <a:extLst>
                <a:ext uri="{FF2B5EF4-FFF2-40B4-BE49-F238E27FC236}">
                  <a16:creationId xmlns:a16="http://schemas.microsoft.com/office/drawing/2014/main" id="{7AFF080F-4216-4F03-A306-ED5AED6018AA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54;p79">
              <a:extLst>
                <a:ext uri="{FF2B5EF4-FFF2-40B4-BE49-F238E27FC236}">
                  <a16:creationId xmlns:a16="http://schemas.microsoft.com/office/drawing/2014/main" id="{E3DD3984-67EF-4221-A8EC-E776B965791C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55;p79">
              <a:extLst>
                <a:ext uri="{FF2B5EF4-FFF2-40B4-BE49-F238E27FC236}">
                  <a16:creationId xmlns:a16="http://schemas.microsoft.com/office/drawing/2014/main" id="{B5D0CA86-F25E-4274-9C16-2A5C9CE31589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SQL Basico: AVG">
            <a:extLst>
              <a:ext uri="{FF2B5EF4-FFF2-40B4-BE49-F238E27FC236}">
                <a16:creationId xmlns:a16="http://schemas.microsoft.com/office/drawing/2014/main" id="{CE99629D-3FA9-40B6-A22A-C15D832E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4" y="1515580"/>
            <a:ext cx="4238625" cy="3000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74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/>
              <a:t>Muestra un ejemplo del uso “ </a:t>
            </a:r>
            <a:r>
              <a:rPr lang="es-BO" sz="2000" dirty="0">
                <a:latin typeface="+mj-lt"/>
              </a:rPr>
              <a:t>MIN-MAX</a:t>
            </a:r>
            <a:r>
              <a:rPr lang="es-BO" sz="2000" dirty="0"/>
              <a:t> ”</a:t>
            </a:r>
            <a:endParaRPr sz="18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09542" y="350194"/>
            <a:ext cx="1137229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2.10.0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927;p79">
            <a:extLst>
              <a:ext uri="{FF2B5EF4-FFF2-40B4-BE49-F238E27FC236}">
                <a16:creationId xmlns:a16="http://schemas.microsoft.com/office/drawing/2014/main" id="{D4447005-7699-4DCE-ADDF-38C47911A932}"/>
              </a:ext>
            </a:extLst>
          </p:cNvPr>
          <p:cNvGrpSpPr/>
          <p:nvPr/>
        </p:nvGrpSpPr>
        <p:grpSpPr>
          <a:xfrm>
            <a:off x="393818" y="829996"/>
            <a:ext cx="594066" cy="490431"/>
            <a:chOff x="854261" y="2908813"/>
            <a:chExt cx="377474" cy="335748"/>
          </a:xfrm>
        </p:grpSpPr>
        <p:sp>
          <p:nvSpPr>
            <p:cNvPr id="13" name="Google Shape;9928;p79">
              <a:extLst>
                <a:ext uri="{FF2B5EF4-FFF2-40B4-BE49-F238E27FC236}">
                  <a16:creationId xmlns:a16="http://schemas.microsoft.com/office/drawing/2014/main" id="{86592F1D-3C7E-4FF3-B7A3-33F24DB3FD74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29;p79">
              <a:extLst>
                <a:ext uri="{FF2B5EF4-FFF2-40B4-BE49-F238E27FC236}">
                  <a16:creationId xmlns:a16="http://schemas.microsoft.com/office/drawing/2014/main" id="{CE3DE1D2-5361-450D-B087-BE6435495124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30;p79">
              <a:extLst>
                <a:ext uri="{FF2B5EF4-FFF2-40B4-BE49-F238E27FC236}">
                  <a16:creationId xmlns:a16="http://schemas.microsoft.com/office/drawing/2014/main" id="{22D1B54E-0145-4B14-841E-CC7AFE10A09A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31;p79">
              <a:extLst>
                <a:ext uri="{FF2B5EF4-FFF2-40B4-BE49-F238E27FC236}">
                  <a16:creationId xmlns:a16="http://schemas.microsoft.com/office/drawing/2014/main" id="{51AF11A6-0F93-4AFD-9EE6-B0B88E92BB54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32;p79">
              <a:extLst>
                <a:ext uri="{FF2B5EF4-FFF2-40B4-BE49-F238E27FC236}">
                  <a16:creationId xmlns:a16="http://schemas.microsoft.com/office/drawing/2014/main" id="{887776D0-4AA0-455D-8A87-36BAC102AECB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161;p79">
            <a:extLst>
              <a:ext uri="{FF2B5EF4-FFF2-40B4-BE49-F238E27FC236}">
                <a16:creationId xmlns:a16="http://schemas.microsoft.com/office/drawing/2014/main" id="{9D0ECE4C-1441-47A1-B3E3-51304F849B3F}"/>
              </a:ext>
            </a:extLst>
          </p:cNvPr>
          <p:cNvGrpSpPr/>
          <p:nvPr/>
        </p:nvGrpSpPr>
        <p:grpSpPr>
          <a:xfrm>
            <a:off x="7610081" y="389061"/>
            <a:ext cx="620436" cy="640819"/>
            <a:chOff x="4891198" y="2925108"/>
            <a:chExt cx="334634" cy="334634"/>
          </a:xfrm>
        </p:grpSpPr>
        <p:sp>
          <p:nvSpPr>
            <p:cNvPr id="19" name="Google Shape;10162;p79">
              <a:extLst>
                <a:ext uri="{FF2B5EF4-FFF2-40B4-BE49-F238E27FC236}">
                  <a16:creationId xmlns:a16="http://schemas.microsoft.com/office/drawing/2014/main" id="{86550D79-C22E-4023-AF6E-61759DF7928B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63;p79">
              <a:extLst>
                <a:ext uri="{FF2B5EF4-FFF2-40B4-BE49-F238E27FC236}">
                  <a16:creationId xmlns:a16="http://schemas.microsoft.com/office/drawing/2014/main" id="{063B5B2B-3E29-4C2E-9061-C1154014A78D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64;p79">
              <a:extLst>
                <a:ext uri="{FF2B5EF4-FFF2-40B4-BE49-F238E27FC236}">
                  <a16:creationId xmlns:a16="http://schemas.microsoft.com/office/drawing/2014/main" id="{2DE0D8B7-9562-4869-B91F-EADA6834E5FD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65;p79">
              <a:extLst>
                <a:ext uri="{FF2B5EF4-FFF2-40B4-BE49-F238E27FC236}">
                  <a16:creationId xmlns:a16="http://schemas.microsoft.com/office/drawing/2014/main" id="{779E5FE7-969A-4E11-ADF9-64EAF37A6690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66;p79">
              <a:extLst>
                <a:ext uri="{FF2B5EF4-FFF2-40B4-BE49-F238E27FC236}">
                  <a16:creationId xmlns:a16="http://schemas.microsoft.com/office/drawing/2014/main" id="{B7E76E31-144F-45EC-9496-845C82C7E686}"/>
                </a:ext>
              </a:extLst>
            </p:cNvPr>
            <p:cNvSpPr/>
            <p:nvPr/>
          </p:nvSpPr>
          <p:spPr>
            <a:xfrm>
              <a:off x="5121213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67;p79">
              <a:extLst>
                <a:ext uri="{FF2B5EF4-FFF2-40B4-BE49-F238E27FC236}">
                  <a16:creationId xmlns:a16="http://schemas.microsoft.com/office/drawing/2014/main" id="{8FF3A9E4-E8A2-4452-8ACE-53CD63C87DF4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68;p79">
              <a:extLst>
                <a:ext uri="{FF2B5EF4-FFF2-40B4-BE49-F238E27FC236}">
                  <a16:creationId xmlns:a16="http://schemas.microsoft.com/office/drawing/2014/main" id="{D8967092-2828-4468-87C0-9D7903C59D8A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69;p79">
              <a:extLst>
                <a:ext uri="{FF2B5EF4-FFF2-40B4-BE49-F238E27FC236}">
                  <a16:creationId xmlns:a16="http://schemas.microsoft.com/office/drawing/2014/main" id="{DA0E5EBA-2182-4879-8DCF-A93E24BA68C0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10441;p79">
            <a:extLst>
              <a:ext uri="{FF2B5EF4-FFF2-40B4-BE49-F238E27FC236}">
                <a16:creationId xmlns:a16="http://schemas.microsoft.com/office/drawing/2014/main" id="{865B75CF-804D-426D-BBBE-FB4D013D895E}"/>
              </a:ext>
            </a:extLst>
          </p:cNvPr>
          <p:cNvSpPr/>
          <p:nvPr/>
        </p:nvSpPr>
        <p:spPr>
          <a:xfrm>
            <a:off x="8198491" y="759178"/>
            <a:ext cx="607721" cy="623307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10450;p79">
            <a:extLst>
              <a:ext uri="{FF2B5EF4-FFF2-40B4-BE49-F238E27FC236}">
                <a16:creationId xmlns:a16="http://schemas.microsoft.com/office/drawing/2014/main" id="{7DD25E55-6847-4E47-B5B6-5255EA412A9D}"/>
              </a:ext>
            </a:extLst>
          </p:cNvPr>
          <p:cNvGrpSpPr/>
          <p:nvPr/>
        </p:nvGrpSpPr>
        <p:grpSpPr>
          <a:xfrm rot="20555775">
            <a:off x="1011261" y="769246"/>
            <a:ext cx="549336" cy="457283"/>
            <a:chOff x="5778676" y="3826972"/>
            <a:chExt cx="349052" cy="313055"/>
          </a:xfrm>
        </p:grpSpPr>
        <p:sp>
          <p:nvSpPr>
            <p:cNvPr id="32" name="Google Shape;10451;p79">
              <a:extLst>
                <a:ext uri="{FF2B5EF4-FFF2-40B4-BE49-F238E27FC236}">
                  <a16:creationId xmlns:a16="http://schemas.microsoft.com/office/drawing/2014/main" id="{767B24EF-982C-49C3-A7E2-03939291F809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52;p79">
              <a:extLst>
                <a:ext uri="{FF2B5EF4-FFF2-40B4-BE49-F238E27FC236}">
                  <a16:creationId xmlns:a16="http://schemas.microsoft.com/office/drawing/2014/main" id="{38D76832-5639-4B32-B97E-FF3BCA7EBBE8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53;p79">
              <a:extLst>
                <a:ext uri="{FF2B5EF4-FFF2-40B4-BE49-F238E27FC236}">
                  <a16:creationId xmlns:a16="http://schemas.microsoft.com/office/drawing/2014/main" id="{7AFF080F-4216-4F03-A306-ED5AED6018AA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54;p79">
              <a:extLst>
                <a:ext uri="{FF2B5EF4-FFF2-40B4-BE49-F238E27FC236}">
                  <a16:creationId xmlns:a16="http://schemas.microsoft.com/office/drawing/2014/main" id="{E3DD3984-67EF-4221-A8EC-E776B965791C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55;p79">
              <a:extLst>
                <a:ext uri="{FF2B5EF4-FFF2-40B4-BE49-F238E27FC236}">
                  <a16:creationId xmlns:a16="http://schemas.microsoft.com/office/drawing/2014/main" id="{B5D0CA86-F25E-4274-9C16-2A5C9CE31589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 descr="Practicando Max, min, avg, count, between, group by – Mundo SQL">
            <a:extLst>
              <a:ext uri="{FF2B5EF4-FFF2-40B4-BE49-F238E27FC236}">
                <a16:creationId xmlns:a16="http://schemas.microsoft.com/office/drawing/2014/main" id="{D9E04686-4743-4126-A837-D3AA35F30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3" b="4762"/>
          <a:stretch/>
        </p:blipFill>
        <p:spPr bwMode="auto">
          <a:xfrm>
            <a:off x="2581272" y="1382486"/>
            <a:ext cx="3981450" cy="326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 rot="10800000">
            <a:off x="626782" y="3963333"/>
            <a:ext cx="4502400" cy="376500"/>
          </a:xfrm>
          <a:prstGeom prst="roundRect">
            <a:avLst>
              <a:gd name="adj" fmla="val 2049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5317647" y="7201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587163" y="1430756"/>
            <a:ext cx="458572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MANEJO </a:t>
            </a:r>
            <a:br>
              <a:rPr lang="en" dirty="0"/>
            </a:br>
            <a:r>
              <a:rPr lang="en" dirty="0"/>
              <a:t>DE </a:t>
            </a:r>
            <a:r>
              <a:rPr lang="en" dirty="0">
                <a:solidFill>
                  <a:schemeClr val="accent1"/>
                </a:solidFill>
              </a:rPr>
              <a:t>CONSULTAS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rot="5400000" flipH="1">
            <a:off x="-1245814" y="632445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8025923" y="28287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364;p75">
            <a:extLst>
              <a:ext uri="{FF2B5EF4-FFF2-40B4-BE49-F238E27FC236}">
                <a16:creationId xmlns:a16="http://schemas.microsoft.com/office/drawing/2014/main" id="{1FDA2547-2A90-4C85-A55E-75851A721841}"/>
              </a:ext>
            </a:extLst>
          </p:cNvPr>
          <p:cNvGrpSpPr/>
          <p:nvPr/>
        </p:nvGrpSpPr>
        <p:grpSpPr>
          <a:xfrm>
            <a:off x="5614669" y="794378"/>
            <a:ext cx="1691955" cy="1235044"/>
            <a:chOff x="6599718" y="2068734"/>
            <a:chExt cx="940737" cy="721067"/>
          </a:xfrm>
        </p:grpSpPr>
        <p:sp>
          <p:nvSpPr>
            <p:cNvPr id="35" name="Google Shape;8365;p75">
              <a:extLst>
                <a:ext uri="{FF2B5EF4-FFF2-40B4-BE49-F238E27FC236}">
                  <a16:creationId xmlns:a16="http://schemas.microsoft.com/office/drawing/2014/main" id="{A7BF7794-12B3-4E48-9680-53EDA90E90BE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66;p75">
              <a:extLst>
                <a:ext uri="{FF2B5EF4-FFF2-40B4-BE49-F238E27FC236}">
                  <a16:creationId xmlns:a16="http://schemas.microsoft.com/office/drawing/2014/main" id="{BA816A01-8498-43B3-8F25-7CBF6CC2423C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67;p75">
              <a:extLst>
                <a:ext uri="{FF2B5EF4-FFF2-40B4-BE49-F238E27FC236}">
                  <a16:creationId xmlns:a16="http://schemas.microsoft.com/office/drawing/2014/main" id="{2F197FFB-241F-4C9C-8C36-C0360E0DA282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68;p75">
              <a:extLst>
                <a:ext uri="{FF2B5EF4-FFF2-40B4-BE49-F238E27FC236}">
                  <a16:creationId xmlns:a16="http://schemas.microsoft.com/office/drawing/2014/main" id="{36D1A288-34AB-4686-9FFB-B18753503D9E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69;p75">
              <a:extLst>
                <a:ext uri="{FF2B5EF4-FFF2-40B4-BE49-F238E27FC236}">
                  <a16:creationId xmlns:a16="http://schemas.microsoft.com/office/drawing/2014/main" id="{C5D03B86-7BD9-43A4-B17E-A60F333CF4E1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70;p75">
              <a:extLst>
                <a:ext uri="{FF2B5EF4-FFF2-40B4-BE49-F238E27FC236}">
                  <a16:creationId xmlns:a16="http://schemas.microsoft.com/office/drawing/2014/main" id="{8B4DCF52-E442-4965-BD65-B116732E2A37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8371;p75">
              <a:extLst>
                <a:ext uri="{FF2B5EF4-FFF2-40B4-BE49-F238E27FC236}">
                  <a16:creationId xmlns:a16="http://schemas.microsoft.com/office/drawing/2014/main" id="{3ABAEA70-6BFF-42D4-9551-641CBF9E6900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42" name="Google Shape;8372;p75">
                <a:extLst>
                  <a:ext uri="{FF2B5EF4-FFF2-40B4-BE49-F238E27FC236}">
                    <a16:creationId xmlns:a16="http://schemas.microsoft.com/office/drawing/2014/main" id="{EFF23517-2164-4E9A-AF99-42959E47EC6A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373;p75">
                <a:extLst>
                  <a:ext uri="{FF2B5EF4-FFF2-40B4-BE49-F238E27FC236}">
                    <a16:creationId xmlns:a16="http://schemas.microsoft.com/office/drawing/2014/main" id="{96BC1E70-52AB-4502-9A7F-9F86A2279498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374;p75">
                <a:extLst>
                  <a:ext uri="{FF2B5EF4-FFF2-40B4-BE49-F238E27FC236}">
                    <a16:creationId xmlns:a16="http://schemas.microsoft.com/office/drawing/2014/main" id="{149C3FDB-5CF4-46D0-BF7C-BB6C45ABF644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375;p75">
                <a:extLst>
                  <a:ext uri="{FF2B5EF4-FFF2-40B4-BE49-F238E27FC236}">
                    <a16:creationId xmlns:a16="http://schemas.microsoft.com/office/drawing/2014/main" id="{5B3F66CE-B93A-44DD-BC69-1FA722FD5655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376;p75">
                <a:extLst>
                  <a:ext uri="{FF2B5EF4-FFF2-40B4-BE49-F238E27FC236}">
                    <a16:creationId xmlns:a16="http://schemas.microsoft.com/office/drawing/2014/main" id="{3430A6D5-FDC3-4681-8A53-4E3B75810CBD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377;p75">
                <a:extLst>
                  <a:ext uri="{FF2B5EF4-FFF2-40B4-BE49-F238E27FC236}">
                    <a16:creationId xmlns:a16="http://schemas.microsoft.com/office/drawing/2014/main" id="{CAC47332-3F13-4803-8689-949046580501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8378;p75">
                <a:extLst>
                  <a:ext uri="{FF2B5EF4-FFF2-40B4-BE49-F238E27FC236}">
                    <a16:creationId xmlns:a16="http://schemas.microsoft.com/office/drawing/2014/main" id="{C810F989-1F92-4E9F-BEC1-ECAEE2D40A5C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49" name="Google Shape;8379;p75">
                  <a:extLst>
                    <a:ext uri="{FF2B5EF4-FFF2-40B4-BE49-F238E27FC236}">
                      <a16:creationId xmlns:a16="http://schemas.microsoft.com/office/drawing/2014/main" id="{E94F9A67-3CC0-4D8C-8BFD-3F71458D4D7E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8380;p75">
                  <a:extLst>
                    <a:ext uri="{FF2B5EF4-FFF2-40B4-BE49-F238E27FC236}">
                      <a16:creationId xmlns:a16="http://schemas.microsoft.com/office/drawing/2014/main" id="{391756D3-DEB0-4BEB-9A2B-0805E7BA3DE9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8381;p75">
                  <a:extLst>
                    <a:ext uri="{FF2B5EF4-FFF2-40B4-BE49-F238E27FC236}">
                      <a16:creationId xmlns:a16="http://schemas.microsoft.com/office/drawing/2014/main" id="{D9C2B4EE-78A4-4EE2-AA6E-9725E91152B7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8382;p75">
                  <a:extLst>
                    <a:ext uri="{FF2B5EF4-FFF2-40B4-BE49-F238E27FC236}">
                      <a16:creationId xmlns:a16="http://schemas.microsoft.com/office/drawing/2014/main" id="{962B5EFA-0969-47FC-B529-91239A37F589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8383;p75">
                  <a:extLst>
                    <a:ext uri="{FF2B5EF4-FFF2-40B4-BE49-F238E27FC236}">
                      <a16:creationId xmlns:a16="http://schemas.microsoft.com/office/drawing/2014/main" id="{6292A354-5F39-4BC9-9490-A1C229DB2408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8384;p75">
                  <a:extLst>
                    <a:ext uri="{FF2B5EF4-FFF2-40B4-BE49-F238E27FC236}">
                      <a16:creationId xmlns:a16="http://schemas.microsoft.com/office/drawing/2014/main" id="{C2B37C31-2F3B-4552-8D43-DDC8E31B3B4B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8385;p75">
                  <a:extLst>
                    <a:ext uri="{FF2B5EF4-FFF2-40B4-BE49-F238E27FC236}">
                      <a16:creationId xmlns:a16="http://schemas.microsoft.com/office/drawing/2014/main" id="{5E8E0950-FF49-4DE4-9CA9-6EBBD2A613CF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6" name="Google Shape;1440;p71">
            <a:extLst>
              <a:ext uri="{FF2B5EF4-FFF2-40B4-BE49-F238E27FC236}">
                <a16:creationId xmlns:a16="http://schemas.microsoft.com/office/drawing/2014/main" id="{5B4BE549-69F4-494E-A0A9-FA16CF34A8EA}"/>
              </a:ext>
            </a:extLst>
          </p:cNvPr>
          <p:cNvGrpSpPr/>
          <p:nvPr/>
        </p:nvGrpSpPr>
        <p:grpSpPr>
          <a:xfrm rot="10800000">
            <a:off x="726190" y="4031610"/>
            <a:ext cx="348796" cy="247587"/>
            <a:chOff x="4791775" y="1877500"/>
            <a:chExt cx="66725" cy="36975"/>
          </a:xfrm>
        </p:grpSpPr>
        <p:sp>
          <p:nvSpPr>
            <p:cNvPr id="57" name="Google Shape;1441;p71">
              <a:extLst>
                <a:ext uri="{FF2B5EF4-FFF2-40B4-BE49-F238E27FC236}">
                  <a16:creationId xmlns:a16="http://schemas.microsoft.com/office/drawing/2014/main" id="{4944AF4D-1060-4A14-B0BB-D6B7EACCB3F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42;p71">
              <a:extLst>
                <a:ext uri="{FF2B5EF4-FFF2-40B4-BE49-F238E27FC236}">
                  <a16:creationId xmlns:a16="http://schemas.microsoft.com/office/drawing/2014/main" id="{155FECD2-8F2A-4E1B-8FF0-AF25D8936C3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440;p71">
            <a:extLst>
              <a:ext uri="{FF2B5EF4-FFF2-40B4-BE49-F238E27FC236}">
                <a16:creationId xmlns:a16="http://schemas.microsoft.com/office/drawing/2014/main" id="{DE120683-C23B-42A4-AC13-2739226D95DB}"/>
              </a:ext>
            </a:extLst>
          </p:cNvPr>
          <p:cNvGrpSpPr/>
          <p:nvPr/>
        </p:nvGrpSpPr>
        <p:grpSpPr>
          <a:xfrm rot="10800000">
            <a:off x="1052667" y="4031610"/>
            <a:ext cx="348796" cy="247587"/>
            <a:chOff x="4791775" y="1877500"/>
            <a:chExt cx="66725" cy="36975"/>
          </a:xfrm>
        </p:grpSpPr>
        <p:sp>
          <p:nvSpPr>
            <p:cNvPr id="93" name="Google Shape;1441;p71">
              <a:extLst>
                <a:ext uri="{FF2B5EF4-FFF2-40B4-BE49-F238E27FC236}">
                  <a16:creationId xmlns:a16="http://schemas.microsoft.com/office/drawing/2014/main" id="{6337A277-5EC6-4653-9E4B-1CDE23059AF7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42;p71">
              <a:extLst>
                <a:ext uri="{FF2B5EF4-FFF2-40B4-BE49-F238E27FC236}">
                  <a16:creationId xmlns:a16="http://schemas.microsoft.com/office/drawing/2014/main" id="{356FC8B9-E16C-47FA-822F-012C32E6F0AF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440;p71">
            <a:extLst>
              <a:ext uri="{FF2B5EF4-FFF2-40B4-BE49-F238E27FC236}">
                <a16:creationId xmlns:a16="http://schemas.microsoft.com/office/drawing/2014/main" id="{5C443D2B-5DF3-4171-8AB1-591AC819F161}"/>
              </a:ext>
            </a:extLst>
          </p:cNvPr>
          <p:cNvGrpSpPr/>
          <p:nvPr/>
        </p:nvGrpSpPr>
        <p:grpSpPr>
          <a:xfrm rot="10800000">
            <a:off x="1364965" y="4031610"/>
            <a:ext cx="348796" cy="247587"/>
            <a:chOff x="4791775" y="1877500"/>
            <a:chExt cx="66725" cy="36975"/>
          </a:xfrm>
        </p:grpSpPr>
        <p:sp>
          <p:nvSpPr>
            <p:cNvPr id="96" name="Google Shape;1441;p71">
              <a:extLst>
                <a:ext uri="{FF2B5EF4-FFF2-40B4-BE49-F238E27FC236}">
                  <a16:creationId xmlns:a16="http://schemas.microsoft.com/office/drawing/2014/main" id="{1F6DAD9C-5F6A-467D-8D91-D549CD217EE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42;p71">
              <a:extLst>
                <a:ext uri="{FF2B5EF4-FFF2-40B4-BE49-F238E27FC236}">
                  <a16:creationId xmlns:a16="http://schemas.microsoft.com/office/drawing/2014/main" id="{54FFD38F-4809-492B-A030-D47ED6A0A855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440;p71">
            <a:extLst>
              <a:ext uri="{FF2B5EF4-FFF2-40B4-BE49-F238E27FC236}">
                <a16:creationId xmlns:a16="http://schemas.microsoft.com/office/drawing/2014/main" id="{A8FC8EA0-C924-4B1F-87B7-CAF73454BD7C}"/>
              </a:ext>
            </a:extLst>
          </p:cNvPr>
          <p:cNvGrpSpPr/>
          <p:nvPr/>
        </p:nvGrpSpPr>
        <p:grpSpPr>
          <a:xfrm rot="10800000">
            <a:off x="1691442" y="4031610"/>
            <a:ext cx="348796" cy="247587"/>
            <a:chOff x="4791775" y="1877500"/>
            <a:chExt cx="66725" cy="36975"/>
          </a:xfrm>
        </p:grpSpPr>
        <p:sp>
          <p:nvSpPr>
            <p:cNvPr id="99" name="Google Shape;1441;p71">
              <a:extLst>
                <a:ext uri="{FF2B5EF4-FFF2-40B4-BE49-F238E27FC236}">
                  <a16:creationId xmlns:a16="http://schemas.microsoft.com/office/drawing/2014/main" id="{79343F5D-2437-45C1-B69B-B5569B8B548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42;p71">
              <a:extLst>
                <a:ext uri="{FF2B5EF4-FFF2-40B4-BE49-F238E27FC236}">
                  <a16:creationId xmlns:a16="http://schemas.microsoft.com/office/drawing/2014/main" id="{2F95011F-0738-4A1D-B4BC-145BD3CC63C8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440;p71">
            <a:extLst>
              <a:ext uri="{FF2B5EF4-FFF2-40B4-BE49-F238E27FC236}">
                <a16:creationId xmlns:a16="http://schemas.microsoft.com/office/drawing/2014/main" id="{7EAD37B6-47A5-446F-8D02-AB15CE718969}"/>
              </a:ext>
            </a:extLst>
          </p:cNvPr>
          <p:cNvGrpSpPr/>
          <p:nvPr/>
        </p:nvGrpSpPr>
        <p:grpSpPr>
          <a:xfrm rot="10800000">
            <a:off x="2000434" y="4031610"/>
            <a:ext cx="348796" cy="247587"/>
            <a:chOff x="4791775" y="1877500"/>
            <a:chExt cx="66725" cy="36975"/>
          </a:xfrm>
        </p:grpSpPr>
        <p:sp>
          <p:nvSpPr>
            <p:cNvPr id="102" name="Google Shape;1441;p71">
              <a:extLst>
                <a:ext uri="{FF2B5EF4-FFF2-40B4-BE49-F238E27FC236}">
                  <a16:creationId xmlns:a16="http://schemas.microsoft.com/office/drawing/2014/main" id="{A3A21445-C426-4BCB-BCB6-ED988AD7EB6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42;p71">
              <a:extLst>
                <a:ext uri="{FF2B5EF4-FFF2-40B4-BE49-F238E27FC236}">
                  <a16:creationId xmlns:a16="http://schemas.microsoft.com/office/drawing/2014/main" id="{7F8AF7CA-5F2E-40C2-9A63-3B09488FBA18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440;p71">
            <a:extLst>
              <a:ext uri="{FF2B5EF4-FFF2-40B4-BE49-F238E27FC236}">
                <a16:creationId xmlns:a16="http://schemas.microsoft.com/office/drawing/2014/main" id="{A5470DFC-CAC1-4308-9E31-190E04C367B3}"/>
              </a:ext>
            </a:extLst>
          </p:cNvPr>
          <p:cNvGrpSpPr/>
          <p:nvPr/>
        </p:nvGrpSpPr>
        <p:grpSpPr>
          <a:xfrm rot="10800000">
            <a:off x="2326911" y="4031610"/>
            <a:ext cx="348796" cy="247587"/>
            <a:chOff x="4791775" y="1877500"/>
            <a:chExt cx="66725" cy="36975"/>
          </a:xfrm>
        </p:grpSpPr>
        <p:sp>
          <p:nvSpPr>
            <p:cNvPr id="105" name="Google Shape;1441;p71">
              <a:extLst>
                <a:ext uri="{FF2B5EF4-FFF2-40B4-BE49-F238E27FC236}">
                  <a16:creationId xmlns:a16="http://schemas.microsoft.com/office/drawing/2014/main" id="{D4639585-9C6C-4909-9CAD-C169E7ABEFCB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42;p71">
              <a:extLst>
                <a:ext uri="{FF2B5EF4-FFF2-40B4-BE49-F238E27FC236}">
                  <a16:creationId xmlns:a16="http://schemas.microsoft.com/office/drawing/2014/main" id="{2107CA14-E38B-41F0-B1FA-0B9F1AD6A31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40;p71">
            <a:extLst>
              <a:ext uri="{FF2B5EF4-FFF2-40B4-BE49-F238E27FC236}">
                <a16:creationId xmlns:a16="http://schemas.microsoft.com/office/drawing/2014/main" id="{701AB743-07D1-4371-9726-11155B8808A5}"/>
              </a:ext>
            </a:extLst>
          </p:cNvPr>
          <p:cNvGrpSpPr/>
          <p:nvPr/>
        </p:nvGrpSpPr>
        <p:grpSpPr>
          <a:xfrm rot="10800000">
            <a:off x="2639209" y="4031610"/>
            <a:ext cx="348796" cy="247587"/>
            <a:chOff x="4791775" y="1877500"/>
            <a:chExt cx="66725" cy="36975"/>
          </a:xfrm>
        </p:grpSpPr>
        <p:sp>
          <p:nvSpPr>
            <p:cNvPr id="108" name="Google Shape;1441;p71">
              <a:extLst>
                <a:ext uri="{FF2B5EF4-FFF2-40B4-BE49-F238E27FC236}">
                  <a16:creationId xmlns:a16="http://schemas.microsoft.com/office/drawing/2014/main" id="{8DFCD17B-3894-493D-8C46-9FEB514C403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42;p71">
              <a:extLst>
                <a:ext uri="{FF2B5EF4-FFF2-40B4-BE49-F238E27FC236}">
                  <a16:creationId xmlns:a16="http://schemas.microsoft.com/office/drawing/2014/main" id="{898CB472-8CC2-40F9-8BB6-79B92FF23A0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440;p71">
            <a:extLst>
              <a:ext uri="{FF2B5EF4-FFF2-40B4-BE49-F238E27FC236}">
                <a16:creationId xmlns:a16="http://schemas.microsoft.com/office/drawing/2014/main" id="{21691D96-6FEF-4405-A982-97CED1328B28}"/>
              </a:ext>
            </a:extLst>
          </p:cNvPr>
          <p:cNvGrpSpPr/>
          <p:nvPr/>
        </p:nvGrpSpPr>
        <p:grpSpPr>
          <a:xfrm rot="10800000">
            <a:off x="2965686" y="4031610"/>
            <a:ext cx="348796" cy="247587"/>
            <a:chOff x="4791775" y="1877500"/>
            <a:chExt cx="66725" cy="36975"/>
          </a:xfrm>
        </p:grpSpPr>
        <p:sp>
          <p:nvSpPr>
            <p:cNvPr id="111" name="Google Shape;1441;p71">
              <a:extLst>
                <a:ext uri="{FF2B5EF4-FFF2-40B4-BE49-F238E27FC236}">
                  <a16:creationId xmlns:a16="http://schemas.microsoft.com/office/drawing/2014/main" id="{397149C6-5AA9-4D93-B484-17085A521CE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2;p71">
              <a:extLst>
                <a:ext uri="{FF2B5EF4-FFF2-40B4-BE49-F238E27FC236}">
                  <a16:creationId xmlns:a16="http://schemas.microsoft.com/office/drawing/2014/main" id="{733A4746-5C1A-46DB-B21C-27D161022CB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440;p71">
            <a:extLst>
              <a:ext uri="{FF2B5EF4-FFF2-40B4-BE49-F238E27FC236}">
                <a16:creationId xmlns:a16="http://schemas.microsoft.com/office/drawing/2014/main" id="{F6CCDBA5-CFE7-4716-AB2D-939D70247264}"/>
              </a:ext>
            </a:extLst>
          </p:cNvPr>
          <p:cNvGrpSpPr/>
          <p:nvPr/>
        </p:nvGrpSpPr>
        <p:grpSpPr>
          <a:xfrm rot="10800000">
            <a:off x="3278665" y="4031610"/>
            <a:ext cx="348796" cy="247587"/>
            <a:chOff x="4791775" y="1877500"/>
            <a:chExt cx="66725" cy="36975"/>
          </a:xfrm>
        </p:grpSpPr>
        <p:sp>
          <p:nvSpPr>
            <p:cNvPr id="114" name="Google Shape;1441;p71">
              <a:extLst>
                <a:ext uri="{FF2B5EF4-FFF2-40B4-BE49-F238E27FC236}">
                  <a16:creationId xmlns:a16="http://schemas.microsoft.com/office/drawing/2014/main" id="{1F18074D-A438-4AE8-98D9-91073B026D6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42;p71">
              <a:extLst>
                <a:ext uri="{FF2B5EF4-FFF2-40B4-BE49-F238E27FC236}">
                  <a16:creationId xmlns:a16="http://schemas.microsoft.com/office/drawing/2014/main" id="{9C5FD319-5091-4710-B11E-6348FA2A1599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440;p71">
            <a:extLst>
              <a:ext uri="{FF2B5EF4-FFF2-40B4-BE49-F238E27FC236}">
                <a16:creationId xmlns:a16="http://schemas.microsoft.com/office/drawing/2014/main" id="{8B9BDCA7-6B1D-4B44-AA76-9EE9E33BFC5D}"/>
              </a:ext>
            </a:extLst>
          </p:cNvPr>
          <p:cNvGrpSpPr/>
          <p:nvPr/>
        </p:nvGrpSpPr>
        <p:grpSpPr>
          <a:xfrm rot="10800000">
            <a:off x="3605142" y="4031610"/>
            <a:ext cx="348796" cy="247587"/>
            <a:chOff x="4791775" y="1877500"/>
            <a:chExt cx="66725" cy="36975"/>
          </a:xfrm>
        </p:grpSpPr>
        <p:sp>
          <p:nvSpPr>
            <p:cNvPr id="117" name="Google Shape;1441;p71">
              <a:extLst>
                <a:ext uri="{FF2B5EF4-FFF2-40B4-BE49-F238E27FC236}">
                  <a16:creationId xmlns:a16="http://schemas.microsoft.com/office/drawing/2014/main" id="{FF772CB7-8F55-4795-8C20-BB6011D6758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42;p71">
              <a:extLst>
                <a:ext uri="{FF2B5EF4-FFF2-40B4-BE49-F238E27FC236}">
                  <a16:creationId xmlns:a16="http://schemas.microsoft.com/office/drawing/2014/main" id="{6490645C-C066-4C50-9134-C3BB30ECA700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440;p71">
            <a:extLst>
              <a:ext uri="{FF2B5EF4-FFF2-40B4-BE49-F238E27FC236}">
                <a16:creationId xmlns:a16="http://schemas.microsoft.com/office/drawing/2014/main" id="{25C332D2-A43A-4316-9E9C-2EFAD92A2351}"/>
              </a:ext>
            </a:extLst>
          </p:cNvPr>
          <p:cNvGrpSpPr/>
          <p:nvPr/>
        </p:nvGrpSpPr>
        <p:grpSpPr>
          <a:xfrm rot="10800000">
            <a:off x="3917440" y="4031610"/>
            <a:ext cx="348796" cy="247587"/>
            <a:chOff x="4791775" y="1877500"/>
            <a:chExt cx="66725" cy="36975"/>
          </a:xfrm>
        </p:grpSpPr>
        <p:sp>
          <p:nvSpPr>
            <p:cNvPr id="120" name="Google Shape;1441;p71">
              <a:extLst>
                <a:ext uri="{FF2B5EF4-FFF2-40B4-BE49-F238E27FC236}">
                  <a16:creationId xmlns:a16="http://schemas.microsoft.com/office/drawing/2014/main" id="{A7032884-3FBD-4617-9069-69E743D33F5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42;p71">
              <a:extLst>
                <a:ext uri="{FF2B5EF4-FFF2-40B4-BE49-F238E27FC236}">
                  <a16:creationId xmlns:a16="http://schemas.microsoft.com/office/drawing/2014/main" id="{296CD303-86E5-486D-8BE5-EDD42B587B1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440;p71">
            <a:extLst>
              <a:ext uri="{FF2B5EF4-FFF2-40B4-BE49-F238E27FC236}">
                <a16:creationId xmlns:a16="http://schemas.microsoft.com/office/drawing/2014/main" id="{C901F980-6F2B-45D6-9BB5-1446605086AB}"/>
              </a:ext>
            </a:extLst>
          </p:cNvPr>
          <p:cNvGrpSpPr/>
          <p:nvPr/>
        </p:nvGrpSpPr>
        <p:grpSpPr>
          <a:xfrm rot="10800000">
            <a:off x="4243917" y="4031610"/>
            <a:ext cx="348796" cy="247587"/>
            <a:chOff x="4791775" y="1877500"/>
            <a:chExt cx="66725" cy="36975"/>
          </a:xfrm>
        </p:grpSpPr>
        <p:sp>
          <p:nvSpPr>
            <p:cNvPr id="123" name="Google Shape;1441;p71">
              <a:extLst>
                <a:ext uri="{FF2B5EF4-FFF2-40B4-BE49-F238E27FC236}">
                  <a16:creationId xmlns:a16="http://schemas.microsoft.com/office/drawing/2014/main" id="{D9C52836-2226-4DAC-89C1-2A2C2D51D1D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2;p71">
              <a:extLst>
                <a:ext uri="{FF2B5EF4-FFF2-40B4-BE49-F238E27FC236}">
                  <a16:creationId xmlns:a16="http://schemas.microsoft.com/office/drawing/2014/main" id="{8105DDDF-A41D-407E-89C8-CC225A25C83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440;p71">
            <a:extLst>
              <a:ext uri="{FF2B5EF4-FFF2-40B4-BE49-F238E27FC236}">
                <a16:creationId xmlns:a16="http://schemas.microsoft.com/office/drawing/2014/main" id="{CBE26CAB-F9E2-454E-8C86-97BB95914382}"/>
              </a:ext>
            </a:extLst>
          </p:cNvPr>
          <p:cNvGrpSpPr/>
          <p:nvPr/>
        </p:nvGrpSpPr>
        <p:grpSpPr>
          <a:xfrm rot="10800000">
            <a:off x="4552909" y="4031610"/>
            <a:ext cx="348796" cy="247587"/>
            <a:chOff x="4791775" y="1877500"/>
            <a:chExt cx="66725" cy="36975"/>
          </a:xfrm>
        </p:grpSpPr>
        <p:sp>
          <p:nvSpPr>
            <p:cNvPr id="126" name="Google Shape;1441;p71">
              <a:extLst>
                <a:ext uri="{FF2B5EF4-FFF2-40B4-BE49-F238E27FC236}">
                  <a16:creationId xmlns:a16="http://schemas.microsoft.com/office/drawing/2014/main" id="{F7CB44D8-32CB-41C0-85FC-C9BC9D1090F5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2;p71">
              <a:extLst>
                <a:ext uri="{FF2B5EF4-FFF2-40B4-BE49-F238E27FC236}">
                  <a16:creationId xmlns:a16="http://schemas.microsoft.com/office/drawing/2014/main" id="{1EE18ADA-88E1-4F75-BBB8-E73FA186377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441;p71">
            <a:extLst>
              <a:ext uri="{FF2B5EF4-FFF2-40B4-BE49-F238E27FC236}">
                <a16:creationId xmlns:a16="http://schemas.microsoft.com/office/drawing/2014/main" id="{E6C7A67B-CA37-4D1A-803F-1DED04AF53C5}"/>
              </a:ext>
            </a:extLst>
          </p:cNvPr>
          <p:cNvSpPr/>
          <p:nvPr/>
        </p:nvSpPr>
        <p:spPr>
          <a:xfrm rot="10800000">
            <a:off x="4879386" y="4031610"/>
            <a:ext cx="188577" cy="247587"/>
          </a:xfrm>
          <a:custGeom>
            <a:avLst/>
            <a:gdLst/>
            <a:ahLst/>
            <a:cxnLst/>
            <a:rect l="l" t="t" r="r" b="b"/>
            <a:pathLst>
              <a:path w="1443" h="1479" extrusionOk="0">
                <a:moveTo>
                  <a:pt x="0" y="0"/>
                </a:moveTo>
                <a:lnTo>
                  <a:pt x="743" y="736"/>
                </a:lnTo>
                <a:lnTo>
                  <a:pt x="0" y="1479"/>
                </a:lnTo>
                <a:lnTo>
                  <a:pt x="700" y="1479"/>
                </a:lnTo>
                <a:lnTo>
                  <a:pt x="1442" y="736"/>
                </a:lnTo>
                <a:lnTo>
                  <a:pt x="70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Picture 6">
            <a:extLst>
              <a:ext uri="{FF2B5EF4-FFF2-40B4-BE49-F238E27FC236}">
                <a16:creationId xmlns:a16="http://schemas.microsoft.com/office/drawing/2014/main" id="{E739627B-CB3B-493F-94D8-D798DF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59315" y="2731324"/>
            <a:ext cx="2244619" cy="2208144"/>
          </a:xfrm>
          <a:prstGeom prst="rect">
            <a:avLst/>
          </a:prstGeom>
        </p:spPr>
      </p:pic>
      <p:pic>
        <p:nvPicPr>
          <p:cNvPr id="138" name="Picture 2">
            <a:extLst>
              <a:ext uri="{FF2B5EF4-FFF2-40B4-BE49-F238E27FC236}">
                <a16:creationId xmlns:a16="http://schemas.microsoft.com/office/drawing/2014/main" id="{97F065DA-73AA-4062-9591-BD5AE6ED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339" y="3465253"/>
            <a:ext cx="803991" cy="8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4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7" y="732758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Mostrar que jugadores que formen parte del equipo equ-333</a:t>
            </a:r>
            <a:endParaRPr sz="48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3.1.0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603368" y="821221"/>
            <a:ext cx="7937262" cy="41740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4DA16DD-3DC2-47F6-BEA1-E1ADA0FD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4" y="1875220"/>
            <a:ext cx="7707728" cy="18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7" y="767740"/>
            <a:ext cx="793726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1600" dirty="0">
                <a:latin typeface="+mj-lt"/>
              </a:rPr>
              <a:t>Crear una función que permita saber cuántos jugadores están inscritos.</a:t>
            </a:r>
            <a:endParaRPr sz="32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3.2.0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603368" y="821221"/>
            <a:ext cx="7937262" cy="41740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ECCA3E-AF18-4349-BC35-227B9DF71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519" y="1837716"/>
            <a:ext cx="685895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6" y="689136"/>
            <a:ext cx="7937264" cy="815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Crear una función que permita saber cuántos jugadores están inscritos y que sean de la categoría varones o mujeres.</a:t>
            </a:r>
            <a:endParaRPr sz="48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3.3.0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603368" y="794656"/>
            <a:ext cx="7937262" cy="674915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609914"/>
            <a:ext cx="7937263" cy="3038286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D86656-2E3B-4C18-863A-9E8CD926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2" y="1898988"/>
            <a:ext cx="7536891" cy="24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7" y="732758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1400" dirty="0">
                <a:latin typeface="+mj-lt"/>
              </a:rPr>
              <a:t>Crear una función que obtenga el promedio de las edades mayores a una cierta edad</a:t>
            </a:r>
            <a:endParaRPr sz="32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3.4.0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603368" y="821221"/>
            <a:ext cx="7937262" cy="41740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54D5F5-076B-44DB-BDA4-4CE0C625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429" y="1617993"/>
            <a:ext cx="5997137" cy="27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ctrTitle"/>
          </p:nvPr>
        </p:nvSpPr>
        <p:spPr>
          <a:xfrm>
            <a:off x="706500" y="340784"/>
            <a:ext cx="124617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INDICE</a:t>
            </a:r>
            <a:endParaRPr sz="2400" dirty="0">
              <a:solidFill>
                <a:schemeClr val="lt1"/>
              </a:solidFill>
            </a:endParaRPr>
          </a:p>
        </p:txBody>
      </p:sp>
      <p:graphicFrame>
        <p:nvGraphicFramePr>
          <p:cNvPr id="238" name="Google Shape;238;p36"/>
          <p:cNvGraphicFramePr/>
          <p:nvPr>
            <p:extLst>
              <p:ext uri="{D42A27DB-BD31-4B8C-83A1-F6EECF244321}">
                <p14:modId xmlns:p14="http://schemas.microsoft.com/office/powerpoint/2010/main" val="1366047738"/>
              </p:ext>
            </p:extLst>
          </p:nvPr>
        </p:nvGraphicFramePr>
        <p:xfrm>
          <a:off x="555171" y="1033716"/>
          <a:ext cx="8109858" cy="3662230"/>
        </p:xfrm>
        <a:graphic>
          <a:graphicData uri="http://schemas.openxmlformats.org/drawingml/2006/table">
            <a:tbl>
              <a:tblPr>
                <a:noFill/>
                <a:tableStyleId>{599A82B6-944C-473E-A83A-0F3E7D5BD19F}</a:tableStyleId>
              </a:tblPr>
              <a:tblGrid>
                <a:gridCol w="72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9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2.1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Muestra un ejemplo de DDL.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419248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2.2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</a:rPr>
                        <a:t>Muestra un ejemplo de DML </a:t>
                      </a:r>
                      <a:endParaRPr sz="105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050401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2.3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Para que drive INNER JOIN.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3070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2.4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Defina que es una función de agregación.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02268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2.5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Liste funciones de agregación que conozca.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2.6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Mencione algunas funciones propias de SQL-Server.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2.7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Para qué sirve la función CONCAT en SQL-Server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2.8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Muestra un ejemplo del uso de COUNT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2.9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Muestra un ejemplo del usos de AVG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2.10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Muestra un ejemplo del uso de MIN-MAX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Google Shape;237;p36">
            <a:extLst>
              <a:ext uri="{FF2B5EF4-FFF2-40B4-BE49-F238E27FC236}">
                <a16:creationId xmlns:a16="http://schemas.microsoft.com/office/drawing/2014/main" id="{C51760E4-F00C-452C-BA64-F4E4CD0E162A}"/>
              </a:ext>
            </a:extLst>
          </p:cNvPr>
          <p:cNvSpPr txBox="1">
            <a:spLocks/>
          </p:cNvSpPr>
          <p:nvPr/>
        </p:nvSpPr>
        <p:spPr>
          <a:xfrm>
            <a:off x="733501" y="447554"/>
            <a:ext cx="77039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BO" sz="2400" dirty="0"/>
              <a:t>MANEJO DE CONCEPTOS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7" y="732758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 Crear una función que permita concatenar 3 parámetros.</a:t>
            </a:r>
            <a:endParaRPr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3.5.0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603368" y="821221"/>
            <a:ext cx="7937262" cy="41740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809471-0FAD-427B-837B-8148D425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03" y="1668755"/>
            <a:ext cx="7053189" cy="2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4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7" y="732758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800" dirty="0">
                <a:latin typeface="+mj-lt"/>
              </a:rPr>
              <a:t>Generar la serie  “ Fibonacci “</a:t>
            </a:r>
            <a:endParaRPr sz="48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3.6.0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603368" y="821221"/>
            <a:ext cx="7937262" cy="41740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0FF2ED-4813-4C66-834A-AB1D8D466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57" y="1491130"/>
            <a:ext cx="5262882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ctrTitle"/>
          </p:nvPr>
        </p:nvSpPr>
        <p:spPr>
          <a:xfrm>
            <a:off x="706500" y="340784"/>
            <a:ext cx="124617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INDICE</a:t>
            </a:r>
            <a:endParaRPr sz="2400" dirty="0">
              <a:solidFill>
                <a:schemeClr val="lt1"/>
              </a:solidFill>
            </a:endParaRPr>
          </a:p>
        </p:txBody>
      </p:sp>
      <p:graphicFrame>
        <p:nvGraphicFramePr>
          <p:cNvPr id="238" name="Google Shape;238;p36"/>
          <p:cNvGraphicFramePr/>
          <p:nvPr>
            <p:extLst>
              <p:ext uri="{D42A27DB-BD31-4B8C-83A1-F6EECF244321}">
                <p14:modId xmlns:p14="http://schemas.microsoft.com/office/powerpoint/2010/main" val="1173988117"/>
              </p:ext>
            </p:extLst>
          </p:nvPr>
        </p:nvGraphicFramePr>
        <p:xfrm>
          <a:off x="555171" y="1033715"/>
          <a:ext cx="8109858" cy="3494743"/>
        </p:xfrm>
        <a:graphic>
          <a:graphicData uri="http://schemas.openxmlformats.org/drawingml/2006/table">
            <a:tbl>
              <a:tblPr>
                <a:noFill/>
                <a:tableStyleId>{599A82B6-944C-473E-A83A-0F3E7D5BD19F}</a:tableStyleId>
              </a:tblPr>
              <a:tblGrid>
                <a:gridCol w="72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0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3.1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Mostrar que jugadores que formen parte del equipo equ-333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419248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3.2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Crear una función que permita saber cuántos jugadores están inscritos.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050401"/>
                  </a:ext>
                </a:extLst>
              </a:tr>
              <a:tr h="755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3.3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Crear una función que permita saber cuántos jugadores están inscritos y que sean de la categoría varones o mujeres.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3070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3.4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Crear una función que obtenga el promedio de las edades mayores a una cierta edad.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02268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3.5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Crear una función que permita concatenar 3 parámetros. </a:t>
                      </a:r>
                      <a:endParaRPr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1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chemeClr val="lt1"/>
                          </a:solidFill>
                          <a:latin typeface="+mj-lt"/>
                          <a:ea typeface="Rubik"/>
                          <a:cs typeface="Rubik"/>
                          <a:sym typeface="Rubik"/>
                        </a:rPr>
                        <a:t>3.6</a:t>
                      </a:r>
                      <a:endParaRPr sz="1100" b="1" dirty="0">
                        <a:solidFill>
                          <a:schemeClr val="lt1"/>
                        </a:solidFill>
                        <a:latin typeface="+mj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Generar la serie </a:t>
                      </a:r>
                      <a:r>
                        <a:rPr lang="es-BO" sz="1100" dirty="0" err="1">
                          <a:solidFill>
                            <a:schemeClr val="bg1"/>
                          </a:solidFill>
                        </a:rPr>
                        <a:t>fibonacci</a:t>
                      </a:r>
                      <a:r>
                        <a:rPr lang="es-BO" sz="1100" dirty="0">
                          <a:solidFill>
                            <a:schemeClr val="bg1"/>
                          </a:solidFill>
                        </a:rPr>
                        <a:t>. </a:t>
                      </a:r>
                      <a:endParaRPr lang="es-BO" sz="1100" dirty="0">
                        <a:solidFill>
                          <a:schemeClr val="bg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Google Shape;237;p36">
            <a:extLst>
              <a:ext uri="{FF2B5EF4-FFF2-40B4-BE49-F238E27FC236}">
                <a16:creationId xmlns:a16="http://schemas.microsoft.com/office/drawing/2014/main" id="{C51760E4-F00C-452C-BA64-F4E4CD0E162A}"/>
              </a:ext>
            </a:extLst>
          </p:cNvPr>
          <p:cNvSpPr txBox="1">
            <a:spLocks/>
          </p:cNvSpPr>
          <p:nvPr/>
        </p:nvSpPr>
        <p:spPr>
          <a:xfrm>
            <a:off x="733501" y="447554"/>
            <a:ext cx="77039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4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  <a:defRPr sz="18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BO" sz="2400" dirty="0"/>
              <a:t>MANEJO DE CONSULTAS</a:t>
            </a:r>
          </a:p>
        </p:txBody>
      </p:sp>
    </p:spTree>
    <p:extLst>
      <p:ext uri="{BB962C8B-B14F-4D97-AF65-F5344CB8AC3E}">
        <p14:creationId xmlns:p14="http://schemas.microsoft.com/office/powerpoint/2010/main" val="34149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>
            <a:off x="3797225" y="3845675"/>
            <a:ext cx="4502400" cy="376500"/>
          </a:xfrm>
          <a:prstGeom prst="roundRect">
            <a:avLst>
              <a:gd name="adj" fmla="val 2049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1104900" y="893000"/>
            <a:ext cx="2286000" cy="13836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3755565" y="898863"/>
            <a:ext cx="458572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MANEJO </a:t>
            </a:r>
            <a:br>
              <a:rPr lang="en" dirty="0"/>
            </a:br>
            <a:r>
              <a:rPr lang="en" dirty="0"/>
              <a:t>DE </a:t>
            </a:r>
            <a:r>
              <a:rPr lang="en" dirty="0">
                <a:solidFill>
                  <a:schemeClr val="accent1"/>
                </a:solidFill>
              </a:rPr>
              <a:t>CONCEPTOS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rot="5400000" flipH="1">
            <a:off x="-1245814" y="632445"/>
            <a:ext cx="2889116" cy="1515289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8025923" y="282873"/>
            <a:ext cx="783199" cy="640169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364;p75">
            <a:extLst>
              <a:ext uri="{FF2B5EF4-FFF2-40B4-BE49-F238E27FC236}">
                <a16:creationId xmlns:a16="http://schemas.microsoft.com/office/drawing/2014/main" id="{1FDA2547-2A90-4C85-A55E-75851A721841}"/>
              </a:ext>
            </a:extLst>
          </p:cNvPr>
          <p:cNvGrpSpPr/>
          <p:nvPr/>
        </p:nvGrpSpPr>
        <p:grpSpPr>
          <a:xfrm>
            <a:off x="1401922" y="967278"/>
            <a:ext cx="1691955" cy="1235044"/>
            <a:chOff x="6599718" y="2068734"/>
            <a:chExt cx="940737" cy="721067"/>
          </a:xfrm>
        </p:grpSpPr>
        <p:sp>
          <p:nvSpPr>
            <p:cNvPr id="35" name="Google Shape;8365;p75">
              <a:extLst>
                <a:ext uri="{FF2B5EF4-FFF2-40B4-BE49-F238E27FC236}">
                  <a16:creationId xmlns:a16="http://schemas.microsoft.com/office/drawing/2014/main" id="{A7BF7794-12B3-4E48-9680-53EDA90E90BE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66;p75">
              <a:extLst>
                <a:ext uri="{FF2B5EF4-FFF2-40B4-BE49-F238E27FC236}">
                  <a16:creationId xmlns:a16="http://schemas.microsoft.com/office/drawing/2014/main" id="{BA816A01-8498-43B3-8F25-7CBF6CC2423C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67;p75">
              <a:extLst>
                <a:ext uri="{FF2B5EF4-FFF2-40B4-BE49-F238E27FC236}">
                  <a16:creationId xmlns:a16="http://schemas.microsoft.com/office/drawing/2014/main" id="{2F197FFB-241F-4C9C-8C36-C0360E0DA282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68;p75">
              <a:extLst>
                <a:ext uri="{FF2B5EF4-FFF2-40B4-BE49-F238E27FC236}">
                  <a16:creationId xmlns:a16="http://schemas.microsoft.com/office/drawing/2014/main" id="{36D1A288-34AB-4686-9FFB-B18753503D9E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69;p75">
              <a:extLst>
                <a:ext uri="{FF2B5EF4-FFF2-40B4-BE49-F238E27FC236}">
                  <a16:creationId xmlns:a16="http://schemas.microsoft.com/office/drawing/2014/main" id="{C5D03B86-7BD9-43A4-B17E-A60F333CF4E1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70;p75">
              <a:extLst>
                <a:ext uri="{FF2B5EF4-FFF2-40B4-BE49-F238E27FC236}">
                  <a16:creationId xmlns:a16="http://schemas.microsoft.com/office/drawing/2014/main" id="{8B4DCF52-E442-4965-BD65-B116732E2A37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8371;p75">
              <a:extLst>
                <a:ext uri="{FF2B5EF4-FFF2-40B4-BE49-F238E27FC236}">
                  <a16:creationId xmlns:a16="http://schemas.microsoft.com/office/drawing/2014/main" id="{3ABAEA70-6BFF-42D4-9551-641CBF9E6900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42" name="Google Shape;8372;p75">
                <a:extLst>
                  <a:ext uri="{FF2B5EF4-FFF2-40B4-BE49-F238E27FC236}">
                    <a16:creationId xmlns:a16="http://schemas.microsoft.com/office/drawing/2014/main" id="{EFF23517-2164-4E9A-AF99-42959E47EC6A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373;p75">
                <a:extLst>
                  <a:ext uri="{FF2B5EF4-FFF2-40B4-BE49-F238E27FC236}">
                    <a16:creationId xmlns:a16="http://schemas.microsoft.com/office/drawing/2014/main" id="{96BC1E70-52AB-4502-9A7F-9F86A2279498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374;p75">
                <a:extLst>
                  <a:ext uri="{FF2B5EF4-FFF2-40B4-BE49-F238E27FC236}">
                    <a16:creationId xmlns:a16="http://schemas.microsoft.com/office/drawing/2014/main" id="{149C3FDB-5CF4-46D0-BF7C-BB6C45ABF644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375;p75">
                <a:extLst>
                  <a:ext uri="{FF2B5EF4-FFF2-40B4-BE49-F238E27FC236}">
                    <a16:creationId xmlns:a16="http://schemas.microsoft.com/office/drawing/2014/main" id="{5B3F66CE-B93A-44DD-BC69-1FA722FD5655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376;p75">
                <a:extLst>
                  <a:ext uri="{FF2B5EF4-FFF2-40B4-BE49-F238E27FC236}">
                    <a16:creationId xmlns:a16="http://schemas.microsoft.com/office/drawing/2014/main" id="{3430A6D5-FDC3-4681-8A53-4E3B75810CBD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377;p75">
                <a:extLst>
                  <a:ext uri="{FF2B5EF4-FFF2-40B4-BE49-F238E27FC236}">
                    <a16:creationId xmlns:a16="http://schemas.microsoft.com/office/drawing/2014/main" id="{CAC47332-3F13-4803-8689-949046580501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8378;p75">
                <a:extLst>
                  <a:ext uri="{FF2B5EF4-FFF2-40B4-BE49-F238E27FC236}">
                    <a16:creationId xmlns:a16="http://schemas.microsoft.com/office/drawing/2014/main" id="{C810F989-1F92-4E9F-BEC1-ECAEE2D40A5C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49" name="Google Shape;8379;p75">
                  <a:extLst>
                    <a:ext uri="{FF2B5EF4-FFF2-40B4-BE49-F238E27FC236}">
                      <a16:creationId xmlns:a16="http://schemas.microsoft.com/office/drawing/2014/main" id="{E94F9A67-3CC0-4D8C-8BFD-3F71458D4D7E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8380;p75">
                  <a:extLst>
                    <a:ext uri="{FF2B5EF4-FFF2-40B4-BE49-F238E27FC236}">
                      <a16:creationId xmlns:a16="http://schemas.microsoft.com/office/drawing/2014/main" id="{391756D3-DEB0-4BEB-9A2B-0805E7BA3DE9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8381;p75">
                  <a:extLst>
                    <a:ext uri="{FF2B5EF4-FFF2-40B4-BE49-F238E27FC236}">
                      <a16:creationId xmlns:a16="http://schemas.microsoft.com/office/drawing/2014/main" id="{D9C2B4EE-78A4-4EE2-AA6E-9725E91152B7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8382;p75">
                  <a:extLst>
                    <a:ext uri="{FF2B5EF4-FFF2-40B4-BE49-F238E27FC236}">
                      <a16:creationId xmlns:a16="http://schemas.microsoft.com/office/drawing/2014/main" id="{962B5EFA-0969-47FC-B529-91239A37F589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8383;p75">
                  <a:extLst>
                    <a:ext uri="{FF2B5EF4-FFF2-40B4-BE49-F238E27FC236}">
                      <a16:creationId xmlns:a16="http://schemas.microsoft.com/office/drawing/2014/main" id="{6292A354-5F39-4BC9-9490-A1C229DB2408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8384;p75">
                  <a:extLst>
                    <a:ext uri="{FF2B5EF4-FFF2-40B4-BE49-F238E27FC236}">
                      <a16:creationId xmlns:a16="http://schemas.microsoft.com/office/drawing/2014/main" id="{C2B37C31-2F3B-4552-8D43-DDC8E31B3B4B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8385;p75">
                  <a:extLst>
                    <a:ext uri="{FF2B5EF4-FFF2-40B4-BE49-F238E27FC236}">
                      <a16:creationId xmlns:a16="http://schemas.microsoft.com/office/drawing/2014/main" id="{5E8E0950-FF49-4DE4-9CA9-6EBBD2A613CF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6" name="Google Shape;1440;p71">
            <a:extLst>
              <a:ext uri="{FF2B5EF4-FFF2-40B4-BE49-F238E27FC236}">
                <a16:creationId xmlns:a16="http://schemas.microsoft.com/office/drawing/2014/main" id="{5B4BE549-69F4-494E-A0A9-FA16CF34A8EA}"/>
              </a:ext>
            </a:extLst>
          </p:cNvPr>
          <p:cNvGrpSpPr/>
          <p:nvPr/>
        </p:nvGrpSpPr>
        <p:grpSpPr>
          <a:xfrm>
            <a:off x="3896633" y="3913952"/>
            <a:ext cx="348796" cy="247587"/>
            <a:chOff x="4791775" y="1877500"/>
            <a:chExt cx="66725" cy="36975"/>
          </a:xfrm>
        </p:grpSpPr>
        <p:sp>
          <p:nvSpPr>
            <p:cNvPr id="57" name="Google Shape;1441;p71">
              <a:extLst>
                <a:ext uri="{FF2B5EF4-FFF2-40B4-BE49-F238E27FC236}">
                  <a16:creationId xmlns:a16="http://schemas.microsoft.com/office/drawing/2014/main" id="{4944AF4D-1060-4A14-B0BB-D6B7EACCB3F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42;p71">
              <a:extLst>
                <a:ext uri="{FF2B5EF4-FFF2-40B4-BE49-F238E27FC236}">
                  <a16:creationId xmlns:a16="http://schemas.microsoft.com/office/drawing/2014/main" id="{155FECD2-8F2A-4E1B-8FF0-AF25D8936C3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440;p71">
            <a:extLst>
              <a:ext uri="{FF2B5EF4-FFF2-40B4-BE49-F238E27FC236}">
                <a16:creationId xmlns:a16="http://schemas.microsoft.com/office/drawing/2014/main" id="{DE120683-C23B-42A4-AC13-2739226D95DB}"/>
              </a:ext>
            </a:extLst>
          </p:cNvPr>
          <p:cNvGrpSpPr/>
          <p:nvPr/>
        </p:nvGrpSpPr>
        <p:grpSpPr>
          <a:xfrm>
            <a:off x="4223110" y="3913952"/>
            <a:ext cx="348796" cy="247587"/>
            <a:chOff x="4791775" y="1877500"/>
            <a:chExt cx="66725" cy="36975"/>
          </a:xfrm>
        </p:grpSpPr>
        <p:sp>
          <p:nvSpPr>
            <p:cNvPr id="93" name="Google Shape;1441;p71">
              <a:extLst>
                <a:ext uri="{FF2B5EF4-FFF2-40B4-BE49-F238E27FC236}">
                  <a16:creationId xmlns:a16="http://schemas.microsoft.com/office/drawing/2014/main" id="{6337A277-5EC6-4653-9E4B-1CDE23059AF7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42;p71">
              <a:extLst>
                <a:ext uri="{FF2B5EF4-FFF2-40B4-BE49-F238E27FC236}">
                  <a16:creationId xmlns:a16="http://schemas.microsoft.com/office/drawing/2014/main" id="{356FC8B9-E16C-47FA-822F-012C32E6F0AF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440;p71">
            <a:extLst>
              <a:ext uri="{FF2B5EF4-FFF2-40B4-BE49-F238E27FC236}">
                <a16:creationId xmlns:a16="http://schemas.microsoft.com/office/drawing/2014/main" id="{5C443D2B-5DF3-4171-8AB1-591AC819F161}"/>
              </a:ext>
            </a:extLst>
          </p:cNvPr>
          <p:cNvGrpSpPr/>
          <p:nvPr/>
        </p:nvGrpSpPr>
        <p:grpSpPr>
          <a:xfrm>
            <a:off x="4535408" y="3913952"/>
            <a:ext cx="348796" cy="247587"/>
            <a:chOff x="4791775" y="1877500"/>
            <a:chExt cx="66725" cy="36975"/>
          </a:xfrm>
        </p:grpSpPr>
        <p:sp>
          <p:nvSpPr>
            <p:cNvPr id="96" name="Google Shape;1441;p71">
              <a:extLst>
                <a:ext uri="{FF2B5EF4-FFF2-40B4-BE49-F238E27FC236}">
                  <a16:creationId xmlns:a16="http://schemas.microsoft.com/office/drawing/2014/main" id="{1F6DAD9C-5F6A-467D-8D91-D549CD217EE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42;p71">
              <a:extLst>
                <a:ext uri="{FF2B5EF4-FFF2-40B4-BE49-F238E27FC236}">
                  <a16:creationId xmlns:a16="http://schemas.microsoft.com/office/drawing/2014/main" id="{54FFD38F-4809-492B-A030-D47ED6A0A855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440;p71">
            <a:extLst>
              <a:ext uri="{FF2B5EF4-FFF2-40B4-BE49-F238E27FC236}">
                <a16:creationId xmlns:a16="http://schemas.microsoft.com/office/drawing/2014/main" id="{A8FC8EA0-C924-4B1F-87B7-CAF73454BD7C}"/>
              </a:ext>
            </a:extLst>
          </p:cNvPr>
          <p:cNvGrpSpPr/>
          <p:nvPr/>
        </p:nvGrpSpPr>
        <p:grpSpPr>
          <a:xfrm>
            <a:off x="4861885" y="3913952"/>
            <a:ext cx="348796" cy="247587"/>
            <a:chOff x="4791775" y="1877500"/>
            <a:chExt cx="66725" cy="36975"/>
          </a:xfrm>
        </p:grpSpPr>
        <p:sp>
          <p:nvSpPr>
            <p:cNvPr id="99" name="Google Shape;1441;p71">
              <a:extLst>
                <a:ext uri="{FF2B5EF4-FFF2-40B4-BE49-F238E27FC236}">
                  <a16:creationId xmlns:a16="http://schemas.microsoft.com/office/drawing/2014/main" id="{79343F5D-2437-45C1-B69B-B5569B8B548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42;p71">
              <a:extLst>
                <a:ext uri="{FF2B5EF4-FFF2-40B4-BE49-F238E27FC236}">
                  <a16:creationId xmlns:a16="http://schemas.microsoft.com/office/drawing/2014/main" id="{2F95011F-0738-4A1D-B4BC-145BD3CC63C8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440;p71">
            <a:extLst>
              <a:ext uri="{FF2B5EF4-FFF2-40B4-BE49-F238E27FC236}">
                <a16:creationId xmlns:a16="http://schemas.microsoft.com/office/drawing/2014/main" id="{7EAD37B6-47A5-446F-8D02-AB15CE718969}"/>
              </a:ext>
            </a:extLst>
          </p:cNvPr>
          <p:cNvGrpSpPr/>
          <p:nvPr/>
        </p:nvGrpSpPr>
        <p:grpSpPr>
          <a:xfrm>
            <a:off x="5170877" y="3913952"/>
            <a:ext cx="348796" cy="247587"/>
            <a:chOff x="4791775" y="1877500"/>
            <a:chExt cx="66725" cy="36975"/>
          </a:xfrm>
        </p:grpSpPr>
        <p:sp>
          <p:nvSpPr>
            <p:cNvPr id="102" name="Google Shape;1441;p71">
              <a:extLst>
                <a:ext uri="{FF2B5EF4-FFF2-40B4-BE49-F238E27FC236}">
                  <a16:creationId xmlns:a16="http://schemas.microsoft.com/office/drawing/2014/main" id="{A3A21445-C426-4BCB-BCB6-ED988AD7EB6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42;p71">
              <a:extLst>
                <a:ext uri="{FF2B5EF4-FFF2-40B4-BE49-F238E27FC236}">
                  <a16:creationId xmlns:a16="http://schemas.microsoft.com/office/drawing/2014/main" id="{7F8AF7CA-5F2E-40C2-9A63-3B09488FBA18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440;p71">
            <a:extLst>
              <a:ext uri="{FF2B5EF4-FFF2-40B4-BE49-F238E27FC236}">
                <a16:creationId xmlns:a16="http://schemas.microsoft.com/office/drawing/2014/main" id="{A5470DFC-CAC1-4308-9E31-190E04C367B3}"/>
              </a:ext>
            </a:extLst>
          </p:cNvPr>
          <p:cNvGrpSpPr/>
          <p:nvPr/>
        </p:nvGrpSpPr>
        <p:grpSpPr>
          <a:xfrm>
            <a:off x="5497354" y="3913952"/>
            <a:ext cx="348796" cy="247587"/>
            <a:chOff x="4791775" y="1877500"/>
            <a:chExt cx="66725" cy="36975"/>
          </a:xfrm>
        </p:grpSpPr>
        <p:sp>
          <p:nvSpPr>
            <p:cNvPr id="105" name="Google Shape;1441;p71">
              <a:extLst>
                <a:ext uri="{FF2B5EF4-FFF2-40B4-BE49-F238E27FC236}">
                  <a16:creationId xmlns:a16="http://schemas.microsoft.com/office/drawing/2014/main" id="{D4639585-9C6C-4909-9CAD-C169E7ABEFCB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42;p71">
              <a:extLst>
                <a:ext uri="{FF2B5EF4-FFF2-40B4-BE49-F238E27FC236}">
                  <a16:creationId xmlns:a16="http://schemas.microsoft.com/office/drawing/2014/main" id="{2107CA14-E38B-41F0-B1FA-0B9F1AD6A31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40;p71">
            <a:extLst>
              <a:ext uri="{FF2B5EF4-FFF2-40B4-BE49-F238E27FC236}">
                <a16:creationId xmlns:a16="http://schemas.microsoft.com/office/drawing/2014/main" id="{701AB743-07D1-4371-9726-11155B8808A5}"/>
              </a:ext>
            </a:extLst>
          </p:cNvPr>
          <p:cNvGrpSpPr/>
          <p:nvPr/>
        </p:nvGrpSpPr>
        <p:grpSpPr>
          <a:xfrm>
            <a:off x="5809652" y="3913952"/>
            <a:ext cx="348796" cy="247587"/>
            <a:chOff x="4791775" y="1877500"/>
            <a:chExt cx="66725" cy="36975"/>
          </a:xfrm>
        </p:grpSpPr>
        <p:sp>
          <p:nvSpPr>
            <p:cNvPr id="108" name="Google Shape;1441;p71">
              <a:extLst>
                <a:ext uri="{FF2B5EF4-FFF2-40B4-BE49-F238E27FC236}">
                  <a16:creationId xmlns:a16="http://schemas.microsoft.com/office/drawing/2014/main" id="{8DFCD17B-3894-493D-8C46-9FEB514C403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42;p71">
              <a:extLst>
                <a:ext uri="{FF2B5EF4-FFF2-40B4-BE49-F238E27FC236}">
                  <a16:creationId xmlns:a16="http://schemas.microsoft.com/office/drawing/2014/main" id="{898CB472-8CC2-40F9-8BB6-79B92FF23A0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440;p71">
            <a:extLst>
              <a:ext uri="{FF2B5EF4-FFF2-40B4-BE49-F238E27FC236}">
                <a16:creationId xmlns:a16="http://schemas.microsoft.com/office/drawing/2014/main" id="{21691D96-6FEF-4405-A982-97CED1328B28}"/>
              </a:ext>
            </a:extLst>
          </p:cNvPr>
          <p:cNvGrpSpPr/>
          <p:nvPr/>
        </p:nvGrpSpPr>
        <p:grpSpPr>
          <a:xfrm>
            <a:off x="6136129" y="3913952"/>
            <a:ext cx="348796" cy="247587"/>
            <a:chOff x="4791775" y="1877500"/>
            <a:chExt cx="66725" cy="36975"/>
          </a:xfrm>
        </p:grpSpPr>
        <p:sp>
          <p:nvSpPr>
            <p:cNvPr id="111" name="Google Shape;1441;p71">
              <a:extLst>
                <a:ext uri="{FF2B5EF4-FFF2-40B4-BE49-F238E27FC236}">
                  <a16:creationId xmlns:a16="http://schemas.microsoft.com/office/drawing/2014/main" id="{397149C6-5AA9-4D93-B484-17085A521CE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2;p71">
              <a:extLst>
                <a:ext uri="{FF2B5EF4-FFF2-40B4-BE49-F238E27FC236}">
                  <a16:creationId xmlns:a16="http://schemas.microsoft.com/office/drawing/2014/main" id="{733A4746-5C1A-46DB-B21C-27D161022CB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440;p71">
            <a:extLst>
              <a:ext uri="{FF2B5EF4-FFF2-40B4-BE49-F238E27FC236}">
                <a16:creationId xmlns:a16="http://schemas.microsoft.com/office/drawing/2014/main" id="{F6CCDBA5-CFE7-4716-AB2D-939D70247264}"/>
              </a:ext>
            </a:extLst>
          </p:cNvPr>
          <p:cNvGrpSpPr/>
          <p:nvPr/>
        </p:nvGrpSpPr>
        <p:grpSpPr>
          <a:xfrm>
            <a:off x="6449108" y="3913952"/>
            <a:ext cx="348796" cy="247587"/>
            <a:chOff x="4791775" y="1877500"/>
            <a:chExt cx="66725" cy="36975"/>
          </a:xfrm>
        </p:grpSpPr>
        <p:sp>
          <p:nvSpPr>
            <p:cNvPr id="114" name="Google Shape;1441;p71">
              <a:extLst>
                <a:ext uri="{FF2B5EF4-FFF2-40B4-BE49-F238E27FC236}">
                  <a16:creationId xmlns:a16="http://schemas.microsoft.com/office/drawing/2014/main" id="{1F18074D-A438-4AE8-98D9-91073B026D6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42;p71">
              <a:extLst>
                <a:ext uri="{FF2B5EF4-FFF2-40B4-BE49-F238E27FC236}">
                  <a16:creationId xmlns:a16="http://schemas.microsoft.com/office/drawing/2014/main" id="{9C5FD319-5091-4710-B11E-6348FA2A1599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440;p71">
            <a:extLst>
              <a:ext uri="{FF2B5EF4-FFF2-40B4-BE49-F238E27FC236}">
                <a16:creationId xmlns:a16="http://schemas.microsoft.com/office/drawing/2014/main" id="{8B9BDCA7-6B1D-4B44-AA76-9EE9E33BFC5D}"/>
              </a:ext>
            </a:extLst>
          </p:cNvPr>
          <p:cNvGrpSpPr/>
          <p:nvPr/>
        </p:nvGrpSpPr>
        <p:grpSpPr>
          <a:xfrm>
            <a:off x="6775585" y="3913952"/>
            <a:ext cx="348796" cy="247587"/>
            <a:chOff x="4791775" y="1877500"/>
            <a:chExt cx="66725" cy="36975"/>
          </a:xfrm>
        </p:grpSpPr>
        <p:sp>
          <p:nvSpPr>
            <p:cNvPr id="117" name="Google Shape;1441;p71">
              <a:extLst>
                <a:ext uri="{FF2B5EF4-FFF2-40B4-BE49-F238E27FC236}">
                  <a16:creationId xmlns:a16="http://schemas.microsoft.com/office/drawing/2014/main" id="{FF772CB7-8F55-4795-8C20-BB6011D6758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42;p71">
              <a:extLst>
                <a:ext uri="{FF2B5EF4-FFF2-40B4-BE49-F238E27FC236}">
                  <a16:creationId xmlns:a16="http://schemas.microsoft.com/office/drawing/2014/main" id="{6490645C-C066-4C50-9134-C3BB30ECA700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440;p71">
            <a:extLst>
              <a:ext uri="{FF2B5EF4-FFF2-40B4-BE49-F238E27FC236}">
                <a16:creationId xmlns:a16="http://schemas.microsoft.com/office/drawing/2014/main" id="{25C332D2-A43A-4316-9E9C-2EFAD92A2351}"/>
              </a:ext>
            </a:extLst>
          </p:cNvPr>
          <p:cNvGrpSpPr/>
          <p:nvPr/>
        </p:nvGrpSpPr>
        <p:grpSpPr>
          <a:xfrm>
            <a:off x="7087883" y="3913952"/>
            <a:ext cx="348796" cy="247587"/>
            <a:chOff x="4791775" y="1877500"/>
            <a:chExt cx="66725" cy="36975"/>
          </a:xfrm>
        </p:grpSpPr>
        <p:sp>
          <p:nvSpPr>
            <p:cNvPr id="120" name="Google Shape;1441;p71">
              <a:extLst>
                <a:ext uri="{FF2B5EF4-FFF2-40B4-BE49-F238E27FC236}">
                  <a16:creationId xmlns:a16="http://schemas.microsoft.com/office/drawing/2014/main" id="{A7032884-3FBD-4617-9069-69E743D33F5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42;p71">
              <a:extLst>
                <a:ext uri="{FF2B5EF4-FFF2-40B4-BE49-F238E27FC236}">
                  <a16:creationId xmlns:a16="http://schemas.microsoft.com/office/drawing/2014/main" id="{296CD303-86E5-486D-8BE5-EDD42B587B1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440;p71">
            <a:extLst>
              <a:ext uri="{FF2B5EF4-FFF2-40B4-BE49-F238E27FC236}">
                <a16:creationId xmlns:a16="http://schemas.microsoft.com/office/drawing/2014/main" id="{C901F980-6F2B-45D6-9BB5-1446605086AB}"/>
              </a:ext>
            </a:extLst>
          </p:cNvPr>
          <p:cNvGrpSpPr/>
          <p:nvPr/>
        </p:nvGrpSpPr>
        <p:grpSpPr>
          <a:xfrm>
            <a:off x="7414360" y="3913952"/>
            <a:ext cx="348796" cy="247587"/>
            <a:chOff x="4791775" y="1877500"/>
            <a:chExt cx="66725" cy="36975"/>
          </a:xfrm>
        </p:grpSpPr>
        <p:sp>
          <p:nvSpPr>
            <p:cNvPr id="123" name="Google Shape;1441;p71">
              <a:extLst>
                <a:ext uri="{FF2B5EF4-FFF2-40B4-BE49-F238E27FC236}">
                  <a16:creationId xmlns:a16="http://schemas.microsoft.com/office/drawing/2014/main" id="{D9C52836-2226-4DAC-89C1-2A2C2D51D1D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2;p71">
              <a:extLst>
                <a:ext uri="{FF2B5EF4-FFF2-40B4-BE49-F238E27FC236}">
                  <a16:creationId xmlns:a16="http://schemas.microsoft.com/office/drawing/2014/main" id="{8105DDDF-A41D-407E-89C8-CC225A25C83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440;p71">
            <a:extLst>
              <a:ext uri="{FF2B5EF4-FFF2-40B4-BE49-F238E27FC236}">
                <a16:creationId xmlns:a16="http://schemas.microsoft.com/office/drawing/2014/main" id="{CBE26CAB-F9E2-454E-8C86-97BB95914382}"/>
              </a:ext>
            </a:extLst>
          </p:cNvPr>
          <p:cNvGrpSpPr/>
          <p:nvPr/>
        </p:nvGrpSpPr>
        <p:grpSpPr>
          <a:xfrm>
            <a:off x="7723352" y="3913952"/>
            <a:ext cx="348796" cy="247587"/>
            <a:chOff x="4791775" y="1877500"/>
            <a:chExt cx="66725" cy="36975"/>
          </a:xfrm>
        </p:grpSpPr>
        <p:sp>
          <p:nvSpPr>
            <p:cNvPr id="126" name="Google Shape;1441;p71">
              <a:extLst>
                <a:ext uri="{FF2B5EF4-FFF2-40B4-BE49-F238E27FC236}">
                  <a16:creationId xmlns:a16="http://schemas.microsoft.com/office/drawing/2014/main" id="{F7CB44D8-32CB-41C0-85FC-C9BC9D1090F5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2;p71">
              <a:extLst>
                <a:ext uri="{FF2B5EF4-FFF2-40B4-BE49-F238E27FC236}">
                  <a16:creationId xmlns:a16="http://schemas.microsoft.com/office/drawing/2014/main" id="{1EE18ADA-88E1-4F75-BBB8-E73FA186377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441;p71">
            <a:extLst>
              <a:ext uri="{FF2B5EF4-FFF2-40B4-BE49-F238E27FC236}">
                <a16:creationId xmlns:a16="http://schemas.microsoft.com/office/drawing/2014/main" id="{E6C7A67B-CA37-4D1A-803F-1DED04AF53C5}"/>
              </a:ext>
            </a:extLst>
          </p:cNvPr>
          <p:cNvSpPr/>
          <p:nvPr/>
        </p:nvSpPr>
        <p:spPr>
          <a:xfrm>
            <a:off x="8049829" y="3913952"/>
            <a:ext cx="188577" cy="247587"/>
          </a:xfrm>
          <a:custGeom>
            <a:avLst/>
            <a:gdLst/>
            <a:ahLst/>
            <a:cxnLst/>
            <a:rect l="l" t="t" r="r" b="b"/>
            <a:pathLst>
              <a:path w="1443" h="1479" extrusionOk="0">
                <a:moveTo>
                  <a:pt x="0" y="0"/>
                </a:moveTo>
                <a:lnTo>
                  <a:pt x="743" y="736"/>
                </a:lnTo>
                <a:lnTo>
                  <a:pt x="0" y="1479"/>
                </a:lnTo>
                <a:lnTo>
                  <a:pt x="700" y="1479"/>
                </a:lnTo>
                <a:lnTo>
                  <a:pt x="1442" y="736"/>
                </a:lnTo>
                <a:lnTo>
                  <a:pt x="70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Picture 6">
            <a:extLst>
              <a:ext uri="{FF2B5EF4-FFF2-40B4-BE49-F238E27FC236}">
                <a16:creationId xmlns:a16="http://schemas.microsoft.com/office/drawing/2014/main" id="{E739627B-CB3B-493F-94D8-D798DF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711" y="2682067"/>
            <a:ext cx="2244619" cy="2208144"/>
          </a:xfrm>
          <a:prstGeom prst="rect">
            <a:avLst/>
          </a:prstGeom>
        </p:spPr>
      </p:pic>
      <p:pic>
        <p:nvPicPr>
          <p:cNvPr id="138" name="Picture 2">
            <a:extLst>
              <a:ext uri="{FF2B5EF4-FFF2-40B4-BE49-F238E27FC236}">
                <a16:creationId xmlns:a16="http://schemas.microsoft.com/office/drawing/2014/main" id="{97F065DA-73AA-4062-9591-BD5AE6ED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32" y="3426307"/>
            <a:ext cx="803991" cy="8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Muestra un ejemplo de DDL </a:t>
            </a:r>
            <a:endParaRPr lang="es-BO" sz="115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2.1.0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2738723" y="709471"/>
            <a:ext cx="3666554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4212771" y="1709953"/>
            <a:ext cx="4316810" cy="15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b="1" dirty="0">
                <a:solidFill>
                  <a:schemeClr val="bg1"/>
                </a:solidFill>
                <a:latin typeface="arial" panose="020B0604020202020204" pitchFamily="34" charset="0"/>
              </a:rPr>
              <a:t>DDL ( </a:t>
            </a:r>
            <a:r>
              <a:rPr lang="es-BO" b="1" i="0" dirty="0">
                <a:solidFill>
                  <a:schemeClr val="bg1"/>
                </a:solidFill>
                <a:effectLst/>
                <a:latin typeface="+mn-lt"/>
              </a:rPr>
              <a:t>Lenguaje de definición de datos </a:t>
            </a:r>
            <a:r>
              <a:rPr lang="es-BO" b="1" dirty="0">
                <a:solidFill>
                  <a:schemeClr val="bg1"/>
                </a:solidFill>
                <a:latin typeface="arial" panose="020B0604020202020204" pitchFamily="34" charset="0"/>
              </a:rPr>
              <a:t>):</a:t>
            </a:r>
            <a:endParaRPr lang="es-BO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endParaRPr lang="es-BO" sz="400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es-BO" dirty="0">
                <a:solidFill>
                  <a:schemeClr val="bg1"/>
                </a:solidFill>
              </a:rPr>
              <a:t>DDL se utilizan para describir una base de datos, para definir su estructura, para crear sus objetos y para crear los sub objetos de la tabla.</a:t>
            </a:r>
          </a:p>
        </p:txBody>
      </p:sp>
      <p:pic>
        <p:nvPicPr>
          <p:cNvPr id="1026" name="Picture 2" descr="DDL significa (Lenguaje de definición de: vector de stock (libre de  regalías) 1842168220 | Shutterstock">
            <a:extLst>
              <a:ext uri="{FF2B5EF4-FFF2-40B4-BE49-F238E27FC236}">
                <a16:creationId xmlns:a16="http://schemas.microsoft.com/office/drawing/2014/main" id="{1D6A5CA5-D7E7-4EAB-86B9-432BFCC7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96" y="1709953"/>
            <a:ext cx="2659567" cy="267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oogle Shape;12435;p83">
            <a:extLst>
              <a:ext uri="{FF2B5EF4-FFF2-40B4-BE49-F238E27FC236}">
                <a16:creationId xmlns:a16="http://schemas.microsoft.com/office/drawing/2014/main" id="{318F2842-A9A6-4DD9-97AB-A1B424DBB993}"/>
              </a:ext>
            </a:extLst>
          </p:cNvPr>
          <p:cNvGrpSpPr/>
          <p:nvPr/>
        </p:nvGrpSpPr>
        <p:grpSpPr>
          <a:xfrm>
            <a:off x="7911951" y="576830"/>
            <a:ext cx="802201" cy="805656"/>
            <a:chOff x="6069423" y="2891892"/>
            <a:chExt cx="362321" cy="364231"/>
          </a:xfrm>
        </p:grpSpPr>
        <p:sp>
          <p:nvSpPr>
            <p:cNvPr id="18" name="Google Shape;12436;p83">
              <a:extLst>
                <a:ext uri="{FF2B5EF4-FFF2-40B4-BE49-F238E27FC236}">
                  <a16:creationId xmlns:a16="http://schemas.microsoft.com/office/drawing/2014/main" id="{5863C523-E346-43E0-97FB-1CE23C6B045E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37;p83">
              <a:extLst>
                <a:ext uri="{FF2B5EF4-FFF2-40B4-BE49-F238E27FC236}">
                  <a16:creationId xmlns:a16="http://schemas.microsoft.com/office/drawing/2014/main" id="{732D43AA-34C0-4E41-B2C3-84CC4BB7F35E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8;p83">
              <a:extLst>
                <a:ext uri="{FF2B5EF4-FFF2-40B4-BE49-F238E27FC236}">
                  <a16:creationId xmlns:a16="http://schemas.microsoft.com/office/drawing/2014/main" id="{9D819138-F700-43E6-A8BB-7799ED42DCA9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39;p83">
              <a:extLst>
                <a:ext uri="{FF2B5EF4-FFF2-40B4-BE49-F238E27FC236}">
                  <a16:creationId xmlns:a16="http://schemas.microsoft.com/office/drawing/2014/main" id="{F51BA11B-319B-41C1-8DF8-A0EDF441D92A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40;p83">
              <a:extLst>
                <a:ext uri="{FF2B5EF4-FFF2-40B4-BE49-F238E27FC236}">
                  <a16:creationId xmlns:a16="http://schemas.microsoft.com/office/drawing/2014/main" id="{01324F0E-3591-4C86-812D-DA93BE4B3108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41;p83">
              <a:extLst>
                <a:ext uri="{FF2B5EF4-FFF2-40B4-BE49-F238E27FC236}">
                  <a16:creationId xmlns:a16="http://schemas.microsoft.com/office/drawing/2014/main" id="{B507E681-2929-4529-9AB0-C3F04165DBB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462;p83">
            <a:extLst>
              <a:ext uri="{FF2B5EF4-FFF2-40B4-BE49-F238E27FC236}">
                <a16:creationId xmlns:a16="http://schemas.microsoft.com/office/drawing/2014/main" id="{552A5C6E-AF00-4C60-B91E-242D1C94B47B}"/>
              </a:ext>
            </a:extLst>
          </p:cNvPr>
          <p:cNvGrpSpPr/>
          <p:nvPr/>
        </p:nvGrpSpPr>
        <p:grpSpPr>
          <a:xfrm>
            <a:off x="1899587" y="576830"/>
            <a:ext cx="575271" cy="656652"/>
            <a:chOff x="7055134" y="2919170"/>
            <a:chExt cx="290321" cy="310820"/>
          </a:xfrm>
        </p:grpSpPr>
        <p:sp>
          <p:nvSpPr>
            <p:cNvPr id="28" name="Google Shape;12463;p83">
              <a:extLst>
                <a:ext uri="{FF2B5EF4-FFF2-40B4-BE49-F238E27FC236}">
                  <a16:creationId xmlns:a16="http://schemas.microsoft.com/office/drawing/2014/main" id="{480D676A-D504-40D3-91F7-710A34C317C5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64;p83">
              <a:extLst>
                <a:ext uri="{FF2B5EF4-FFF2-40B4-BE49-F238E27FC236}">
                  <a16:creationId xmlns:a16="http://schemas.microsoft.com/office/drawing/2014/main" id="{2C787D97-46E3-4CCD-BD25-2CEE32A050EB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65;p83">
              <a:extLst>
                <a:ext uri="{FF2B5EF4-FFF2-40B4-BE49-F238E27FC236}">
                  <a16:creationId xmlns:a16="http://schemas.microsoft.com/office/drawing/2014/main" id="{A6052830-54CA-408B-B2BA-0CEDFDC4D2E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66;p83">
              <a:extLst>
                <a:ext uri="{FF2B5EF4-FFF2-40B4-BE49-F238E27FC236}">
                  <a16:creationId xmlns:a16="http://schemas.microsoft.com/office/drawing/2014/main" id="{062E04A3-0F42-4E5E-9F13-CD56BE0CDD58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67;p83">
              <a:extLst>
                <a:ext uri="{FF2B5EF4-FFF2-40B4-BE49-F238E27FC236}">
                  <a16:creationId xmlns:a16="http://schemas.microsoft.com/office/drawing/2014/main" id="{46ED0C3F-A8D3-4B07-9516-2D6A6B721EB6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68;p83">
              <a:extLst>
                <a:ext uri="{FF2B5EF4-FFF2-40B4-BE49-F238E27FC236}">
                  <a16:creationId xmlns:a16="http://schemas.microsoft.com/office/drawing/2014/main" id="{55C33CA9-B339-4BD0-BA1D-92AFD7B054B7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69;p83">
              <a:extLst>
                <a:ext uri="{FF2B5EF4-FFF2-40B4-BE49-F238E27FC236}">
                  <a16:creationId xmlns:a16="http://schemas.microsoft.com/office/drawing/2014/main" id="{356CF165-1A2D-490A-910F-D3CF62D0CC2E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70;p83">
              <a:extLst>
                <a:ext uri="{FF2B5EF4-FFF2-40B4-BE49-F238E27FC236}">
                  <a16:creationId xmlns:a16="http://schemas.microsoft.com/office/drawing/2014/main" id="{F4F3F193-7C9E-4E29-B0F3-A8CD18134841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71;p83">
              <a:extLst>
                <a:ext uri="{FF2B5EF4-FFF2-40B4-BE49-F238E27FC236}">
                  <a16:creationId xmlns:a16="http://schemas.microsoft.com/office/drawing/2014/main" id="{F1EDDF4B-BB3E-489E-A2AA-F81185E49085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72;p83">
              <a:extLst>
                <a:ext uri="{FF2B5EF4-FFF2-40B4-BE49-F238E27FC236}">
                  <a16:creationId xmlns:a16="http://schemas.microsoft.com/office/drawing/2014/main" id="{421E2F27-4D84-437D-9546-6B0A9F67F35A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73;p83">
              <a:extLst>
                <a:ext uri="{FF2B5EF4-FFF2-40B4-BE49-F238E27FC236}">
                  <a16:creationId xmlns:a16="http://schemas.microsoft.com/office/drawing/2014/main" id="{F2B1DD06-AAE5-4A22-A77C-E57D4445000C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74;p83">
              <a:extLst>
                <a:ext uri="{FF2B5EF4-FFF2-40B4-BE49-F238E27FC236}">
                  <a16:creationId xmlns:a16="http://schemas.microsoft.com/office/drawing/2014/main" id="{D166EC04-A56A-42FB-B51E-39F3742226E3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75;p83">
              <a:extLst>
                <a:ext uri="{FF2B5EF4-FFF2-40B4-BE49-F238E27FC236}">
                  <a16:creationId xmlns:a16="http://schemas.microsoft.com/office/drawing/2014/main" id="{61B77FE1-789F-447C-A985-93BA9E99DD0C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76;p83">
              <a:extLst>
                <a:ext uri="{FF2B5EF4-FFF2-40B4-BE49-F238E27FC236}">
                  <a16:creationId xmlns:a16="http://schemas.microsoft.com/office/drawing/2014/main" id="{482468AE-F74E-4B46-B11F-BF02EE2C29BA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779;p83">
            <a:extLst>
              <a:ext uri="{FF2B5EF4-FFF2-40B4-BE49-F238E27FC236}">
                <a16:creationId xmlns:a16="http://schemas.microsoft.com/office/drawing/2014/main" id="{1AD4B8D4-F18C-47C8-8C9B-981301BD7A8A}"/>
              </a:ext>
            </a:extLst>
          </p:cNvPr>
          <p:cNvGrpSpPr/>
          <p:nvPr/>
        </p:nvGrpSpPr>
        <p:grpSpPr>
          <a:xfrm>
            <a:off x="6945778" y="503895"/>
            <a:ext cx="750285" cy="724101"/>
            <a:chOff x="2302788" y="1505981"/>
            <a:chExt cx="336188" cy="335425"/>
          </a:xfrm>
        </p:grpSpPr>
        <p:sp>
          <p:nvSpPr>
            <p:cNvPr id="43" name="Google Shape;12780;p83">
              <a:extLst>
                <a:ext uri="{FF2B5EF4-FFF2-40B4-BE49-F238E27FC236}">
                  <a16:creationId xmlns:a16="http://schemas.microsoft.com/office/drawing/2014/main" id="{4110AA8A-306D-4C9E-8D03-FFDAE047FD5C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81;p83">
              <a:extLst>
                <a:ext uri="{FF2B5EF4-FFF2-40B4-BE49-F238E27FC236}">
                  <a16:creationId xmlns:a16="http://schemas.microsoft.com/office/drawing/2014/main" id="{A99803F3-9E91-4DA8-BD89-3608FE8DBB15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82;p83">
              <a:extLst>
                <a:ext uri="{FF2B5EF4-FFF2-40B4-BE49-F238E27FC236}">
                  <a16:creationId xmlns:a16="http://schemas.microsoft.com/office/drawing/2014/main" id="{F8F6E06D-3B1B-4B58-9110-51362A9AD4FF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83;p83">
              <a:extLst>
                <a:ext uri="{FF2B5EF4-FFF2-40B4-BE49-F238E27FC236}">
                  <a16:creationId xmlns:a16="http://schemas.microsoft.com/office/drawing/2014/main" id="{9531877E-FD86-4CC1-8255-ACFA44F61F43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84;p83">
              <a:extLst>
                <a:ext uri="{FF2B5EF4-FFF2-40B4-BE49-F238E27FC236}">
                  <a16:creationId xmlns:a16="http://schemas.microsoft.com/office/drawing/2014/main" id="{947E727C-93B8-45D0-8121-939B4A0B9107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85;p83">
              <a:extLst>
                <a:ext uri="{FF2B5EF4-FFF2-40B4-BE49-F238E27FC236}">
                  <a16:creationId xmlns:a16="http://schemas.microsoft.com/office/drawing/2014/main" id="{AFC566BF-7543-4116-BC16-A5743BED89E4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86;p83">
              <a:extLst>
                <a:ext uri="{FF2B5EF4-FFF2-40B4-BE49-F238E27FC236}">
                  <a16:creationId xmlns:a16="http://schemas.microsoft.com/office/drawing/2014/main" id="{43EE4AAD-91F9-4908-AAD7-4CAC3104B248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87;p83">
              <a:extLst>
                <a:ext uri="{FF2B5EF4-FFF2-40B4-BE49-F238E27FC236}">
                  <a16:creationId xmlns:a16="http://schemas.microsoft.com/office/drawing/2014/main" id="{9B84D6B4-FB5F-40E0-A322-965DA8F5ECD3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88;p83">
              <a:extLst>
                <a:ext uri="{FF2B5EF4-FFF2-40B4-BE49-F238E27FC236}">
                  <a16:creationId xmlns:a16="http://schemas.microsoft.com/office/drawing/2014/main" id="{A94B16C5-FF2B-469E-B8C6-A2766963C067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89;p83">
              <a:extLst>
                <a:ext uri="{FF2B5EF4-FFF2-40B4-BE49-F238E27FC236}">
                  <a16:creationId xmlns:a16="http://schemas.microsoft.com/office/drawing/2014/main" id="{021681E5-6DB0-48CD-B5A7-4C4CAFFB9476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90;p83">
              <a:extLst>
                <a:ext uri="{FF2B5EF4-FFF2-40B4-BE49-F238E27FC236}">
                  <a16:creationId xmlns:a16="http://schemas.microsoft.com/office/drawing/2014/main" id="{F58C9F08-CDBA-4025-8F89-14A82B5E71AC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91;p83">
              <a:extLst>
                <a:ext uri="{FF2B5EF4-FFF2-40B4-BE49-F238E27FC236}">
                  <a16:creationId xmlns:a16="http://schemas.microsoft.com/office/drawing/2014/main" id="{35A37064-0724-474F-9465-4C254DA9C2BC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92;p83">
              <a:extLst>
                <a:ext uri="{FF2B5EF4-FFF2-40B4-BE49-F238E27FC236}">
                  <a16:creationId xmlns:a16="http://schemas.microsoft.com/office/drawing/2014/main" id="{89D3A87B-E53D-465C-80CC-5C8BBDE93701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93;p83">
              <a:extLst>
                <a:ext uri="{FF2B5EF4-FFF2-40B4-BE49-F238E27FC236}">
                  <a16:creationId xmlns:a16="http://schemas.microsoft.com/office/drawing/2014/main" id="{1083D4DC-75A8-476E-96F1-0031738AF099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94;p83">
              <a:extLst>
                <a:ext uri="{FF2B5EF4-FFF2-40B4-BE49-F238E27FC236}">
                  <a16:creationId xmlns:a16="http://schemas.microsoft.com/office/drawing/2014/main" id="{912D4988-4414-4525-99C8-0D5CFE996032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5;p83">
              <a:extLst>
                <a:ext uri="{FF2B5EF4-FFF2-40B4-BE49-F238E27FC236}">
                  <a16:creationId xmlns:a16="http://schemas.microsoft.com/office/drawing/2014/main" id="{AB797236-BA1F-4733-B8ED-20828242F56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796;p83">
              <a:extLst>
                <a:ext uri="{FF2B5EF4-FFF2-40B4-BE49-F238E27FC236}">
                  <a16:creationId xmlns:a16="http://schemas.microsoft.com/office/drawing/2014/main" id="{56681F5B-E152-41FB-8C6F-D4FD0A747964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9189;p77">
            <a:extLst>
              <a:ext uri="{FF2B5EF4-FFF2-40B4-BE49-F238E27FC236}">
                <a16:creationId xmlns:a16="http://schemas.microsoft.com/office/drawing/2014/main" id="{64EAF602-E790-4BEA-A0FB-748C37FE3081}"/>
              </a:ext>
            </a:extLst>
          </p:cNvPr>
          <p:cNvGrpSpPr/>
          <p:nvPr/>
        </p:nvGrpSpPr>
        <p:grpSpPr>
          <a:xfrm>
            <a:off x="911411" y="608615"/>
            <a:ext cx="735624" cy="696321"/>
            <a:chOff x="1421638" y="4051662"/>
            <a:chExt cx="446703" cy="447977"/>
          </a:xfrm>
        </p:grpSpPr>
        <p:sp>
          <p:nvSpPr>
            <p:cNvPr id="61" name="Google Shape;9190;p77">
              <a:extLst>
                <a:ext uri="{FF2B5EF4-FFF2-40B4-BE49-F238E27FC236}">
                  <a16:creationId xmlns:a16="http://schemas.microsoft.com/office/drawing/2014/main" id="{1DEEA80B-9607-47A4-B260-14AD2939CDD9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91;p77">
              <a:extLst>
                <a:ext uri="{FF2B5EF4-FFF2-40B4-BE49-F238E27FC236}">
                  <a16:creationId xmlns:a16="http://schemas.microsoft.com/office/drawing/2014/main" id="{6DD61F38-0601-4147-9649-54E2C120CD27}"/>
                </a:ext>
              </a:extLst>
            </p:cNvPr>
            <p:cNvSpPr/>
            <p:nvPr/>
          </p:nvSpPr>
          <p:spPr>
            <a:xfrm>
              <a:off x="1428052" y="4051662"/>
              <a:ext cx="440289" cy="289552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B4311B-3B29-45F8-8335-6E5B7013F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15" y="3369692"/>
            <a:ext cx="391532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9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Muestra un ejemplo de DML </a:t>
            </a:r>
            <a:endParaRPr sz="115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2.2.0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2738723" y="709471"/>
            <a:ext cx="3666554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4413191" y="1709953"/>
            <a:ext cx="3984171" cy="12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b="1" dirty="0">
                <a:solidFill>
                  <a:schemeClr val="bg1"/>
                </a:solidFill>
                <a:latin typeface="arial" panose="020B0604020202020204" pitchFamily="34" charset="0"/>
              </a:rPr>
              <a:t>DDL (</a:t>
            </a:r>
            <a:r>
              <a:rPr lang="es-BO" b="1" i="0" dirty="0">
                <a:solidFill>
                  <a:schemeClr val="bg1"/>
                </a:solidFill>
                <a:effectLst/>
                <a:latin typeface="Google Sans"/>
              </a:rPr>
              <a:t>Lenguaje de manipulación de datos</a:t>
            </a:r>
            <a:r>
              <a:rPr lang="es-BO" b="1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s-BO" b="1" dirty="0">
                <a:solidFill>
                  <a:schemeClr val="bg1"/>
                </a:solidFill>
                <a:latin typeface="arial" panose="020B0604020202020204" pitchFamily="34" charset="0"/>
              </a:rPr>
              <a:t>):</a:t>
            </a:r>
            <a:endParaRPr lang="es-BO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endParaRPr lang="es-BO" sz="400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es-BO" dirty="0">
                <a:solidFill>
                  <a:schemeClr val="bg1"/>
                </a:solidFill>
              </a:rPr>
              <a:t>DML se utilizan para controlar la información contenida en la base de datos</a:t>
            </a:r>
            <a:r>
              <a:rPr lang="es-BO" dirty="0"/>
              <a:t>.</a:t>
            </a:r>
          </a:p>
        </p:txBody>
      </p:sp>
      <p:pic>
        <p:nvPicPr>
          <p:cNvPr id="1026" name="Picture 2" descr="DDL significa (Lenguaje de definición de: vector de stock (libre de  regalías) 1842168220 | Shutterstock">
            <a:extLst>
              <a:ext uri="{FF2B5EF4-FFF2-40B4-BE49-F238E27FC236}">
                <a16:creationId xmlns:a16="http://schemas.microsoft.com/office/drawing/2014/main" id="{1D6A5CA5-D7E7-4EAB-86B9-432BFCC7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96" y="1709953"/>
            <a:ext cx="2659567" cy="267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oogle Shape;12435;p83">
            <a:extLst>
              <a:ext uri="{FF2B5EF4-FFF2-40B4-BE49-F238E27FC236}">
                <a16:creationId xmlns:a16="http://schemas.microsoft.com/office/drawing/2014/main" id="{318F2842-A9A6-4DD9-97AB-A1B424DBB993}"/>
              </a:ext>
            </a:extLst>
          </p:cNvPr>
          <p:cNvGrpSpPr/>
          <p:nvPr/>
        </p:nvGrpSpPr>
        <p:grpSpPr>
          <a:xfrm>
            <a:off x="7911951" y="576830"/>
            <a:ext cx="802201" cy="805656"/>
            <a:chOff x="6069423" y="2891892"/>
            <a:chExt cx="362321" cy="364231"/>
          </a:xfrm>
        </p:grpSpPr>
        <p:sp>
          <p:nvSpPr>
            <p:cNvPr id="18" name="Google Shape;12436;p83">
              <a:extLst>
                <a:ext uri="{FF2B5EF4-FFF2-40B4-BE49-F238E27FC236}">
                  <a16:creationId xmlns:a16="http://schemas.microsoft.com/office/drawing/2014/main" id="{5863C523-E346-43E0-97FB-1CE23C6B045E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37;p83">
              <a:extLst>
                <a:ext uri="{FF2B5EF4-FFF2-40B4-BE49-F238E27FC236}">
                  <a16:creationId xmlns:a16="http://schemas.microsoft.com/office/drawing/2014/main" id="{732D43AA-34C0-4E41-B2C3-84CC4BB7F35E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8;p83">
              <a:extLst>
                <a:ext uri="{FF2B5EF4-FFF2-40B4-BE49-F238E27FC236}">
                  <a16:creationId xmlns:a16="http://schemas.microsoft.com/office/drawing/2014/main" id="{9D819138-F700-43E6-A8BB-7799ED42DCA9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39;p83">
              <a:extLst>
                <a:ext uri="{FF2B5EF4-FFF2-40B4-BE49-F238E27FC236}">
                  <a16:creationId xmlns:a16="http://schemas.microsoft.com/office/drawing/2014/main" id="{F51BA11B-319B-41C1-8DF8-A0EDF441D92A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40;p83">
              <a:extLst>
                <a:ext uri="{FF2B5EF4-FFF2-40B4-BE49-F238E27FC236}">
                  <a16:creationId xmlns:a16="http://schemas.microsoft.com/office/drawing/2014/main" id="{01324F0E-3591-4C86-812D-DA93BE4B3108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41;p83">
              <a:extLst>
                <a:ext uri="{FF2B5EF4-FFF2-40B4-BE49-F238E27FC236}">
                  <a16:creationId xmlns:a16="http://schemas.microsoft.com/office/drawing/2014/main" id="{B507E681-2929-4529-9AB0-C3F04165DBB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462;p83">
            <a:extLst>
              <a:ext uri="{FF2B5EF4-FFF2-40B4-BE49-F238E27FC236}">
                <a16:creationId xmlns:a16="http://schemas.microsoft.com/office/drawing/2014/main" id="{552A5C6E-AF00-4C60-B91E-242D1C94B47B}"/>
              </a:ext>
            </a:extLst>
          </p:cNvPr>
          <p:cNvGrpSpPr/>
          <p:nvPr/>
        </p:nvGrpSpPr>
        <p:grpSpPr>
          <a:xfrm>
            <a:off x="1899587" y="576830"/>
            <a:ext cx="575271" cy="656652"/>
            <a:chOff x="7055134" y="2919170"/>
            <a:chExt cx="290321" cy="310820"/>
          </a:xfrm>
        </p:grpSpPr>
        <p:sp>
          <p:nvSpPr>
            <p:cNvPr id="28" name="Google Shape;12463;p83">
              <a:extLst>
                <a:ext uri="{FF2B5EF4-FFF2-40B4-BE49-F238E27FC236}">
                  <a16:creationId xmlns:a16="http://schemas.microsoft.com/office/drawing/2014/main" id="{480D676A-D504-40D3-91F7-710A34C317C5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64;p83">
              <a:extLst>
                <a:ext uri="{FF2B5EF4-FFF2-40B4-BE49-F238E27FC236}">
                  <a16:creationId xmlns:a16="http://schemas.microsoft.com/office/drawing/2014/main" id="{2C787D97-46E3-4CCD-BD25-2CEE32A050EB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65;p83">
              <a:extLst>
                <a:ext uri="{FF2B5EF4-FFF2-40B4-BE49-F238E27FC236}">
                  <a16:creationId xmlns:a16="http://schemas.microsoft.com/office/drawing/2014/main" id="{A6052830-54CA-408B-B2BA-0CEDFDC4D2E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66;p83">
              <a:extLst>
                <a:ext uri="{FF2B5EF4-FFF2-40B4-BE49-F238E27FC236}">
                  <a16:creationId xmlns:a16="http://schemas.microsoft.com/office/drawing/2014/main" id="{062E04A3-0F42-4E5E-9F13-CD56BE0CDD58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67;p83">
              <a:extLst>
                <a:ext uri="{FF2B5EF4-FFF2-40B4-BE49-F238E27FC236}">
                  <a16:creationId xmlns:a16="http://schemas.microsoft.com/office/drawing/2014/main" id="{46ED0C3F-A8D3-4B07-9516-2D6A6B721EB6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68;p83">
              <a:extLst>
                <a:ext uri="{FF2B5EF4-FFF2-40B4-BE49-F238E27FC236}">
                  <a16:creationId xmlns:a16="http://schemas.microsoft.com/office/drawing/2014/main" id="{55C33CA9-B339-4BD0-BA1D-92AFD7B054B7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69;p83">
              <a:extLst>
                <a:ext uri="{FF2B5EF4-FFF2-40B4-BE49-F238E27FC236}">
                  <a16:creationId xmlns:a16="http://schemas.microsoft.com/office/drawing/2014/main" id="{356CF165-1A2D-490A-910F-D3CF62D0CC2E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70;p83">
              <a:extLst>
                <a:ext uri="{FF2B5EF4-FFF2-40B4-BE49-F238E27FC236}">
                  <a16:creationId xmlns:a16="http://schemas.microsoft.com/office/drawing/2014/main" id="{F4F3F193-7C9E-4E29-B0F3-A8CD18134841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71;p83">
              <a:extLst>
                <a:ext uri="{FF2B5EF4-FFF2-40B4-BE49-F238E27FC236}">
                  <a16:creationId xmlns:a16="http://schemas.microsoft.com/office/drawing/2014/main" id="{F1EDDF4B-BB3E-489E-A2AA-F81185E49085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72;p83">
              <a:extLst>
                <a:ext uri="{FF2B5EF4-FFF2-40B4-BE49-F238E27FC236}">
                  <a16:creationId xmlns:a16="http://schemas.microsoft.com/office/drawing/2014/main" id="{421E2F27-4D84-437D-9546-6B0A9F67F35A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73;p83">
              <a:extLst>
                <a:ext uri="{FF2B5EF4-FFF2-40B4-BE49-F238E27FC236}">
                  <a16:creationId xmlns:a16="http://schemas.microsoft.com/office/drawing/2014/main" id="{F2B1DD06-AAE5-4A22-A77C-E57D4445000C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74;p83">
              <a:extLst>
                <a:ext uri="{FF2B5EF4-FFF2-40B4-BE49-F238E27FC236}">
                  <a16:creationId xmlns:a16="http://schemas.microsoft.com/office/drawing/2014/main" id="{D166EC04-A56A-42FB-B51E-39F3742226E3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75;p83">
              <a:extLst>
                <a:ext uri="{FF2B5EF4-FFF2-40B4-BE49-F238E27FC236}">
                  <a16:creationId xmlns:a16="http://schemas.microsoft.com/office/drawing/2014/main" id="{61B77FE1-789F-447C-A985-93BA9E99DD0C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76;p83">
              <a:extLst>
                <a:ext uri="{FF2B5EF4-FFF2-40B4-BE49-F238E27FC236}">
                  <a16:creationId xmlns:a16="http://schemas.microsoft.com/office/drawing/2014/main" id="{482468AE-F74E-4B46-B11F-BF02EE2C29BA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779;p83">
            <a:extLst>
              <a:ext uri="{FF2B5EF4-FFF2-40B4-BE49-F238E27FC236}">
                <a16:creationId xmlns:a16="http://schemas.microsoft.com/office/drawing/2014/main" id="{1AD4B8D4-F18C-47C8-8C9B-981301BD7A8A}"/>
              </a:ext>
            </a:extLst>
          </p:cNvPr>
          <p:cNvGrpSpPr/>
          <p:nvPr/>
        </p:nvGrpSpPr>
        <p:grpSpPr>
          <a:xfrm>
            <a:off x="6945778" y="503895"/>
            <a:ext cx="750285" cy="724101"/>
            <a:chOff x="2302788" y="1505981"/>
            <a:chExt cx="336188" cy="335425"/>
          </a:xfrm>
        </p:grpSpPr>
        <p:sp>
          <p:nvSpPr>
            <p:cNvPr id="43" name="Google Shape;12780;p83">
              <a:extLst>
                <a:ext uri="{FF2B5EF4-FFF2-40B4-BE49-F238E27FC236}">
                  <a16:creationId xmlns:a16="http://schemas.microsoft.com/office/drawing/2014/main" id="{4110AA8A-306D-4C9E-8D03-FFDAE047FD5C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81;p83">
              <a:extLst>
                <a:ext uri="{FF2B5EF4-FFF2-40B4-BE49-F238E27FC236}">
                  <a16:creationId xmlns:a16="http://schemas.microsoft.com/office/drawing/2014/main" id="{A99803F3-9E91-4DA8-BD89-3608FE8DBB15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82;p83">
              <a:extLst>
                <a:ext uri="{FF2B5EF4-FFF2-40B4-BE49-F238E27FC236}">
                  <a16:creationId xmlns:a16="http://schemas.microsoft.com/office/drawing/2014/main" id="{F8F6E06D-3B1B-4B58-9110-51362A9AD4FF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83;p83">
              <a:extLst>
                <a:ext uri="{FF2B5EF4-FFF2-40B4-BE49-F238E27FC236}">
                  <a16:creationId xmlns:a16="http://schemas.microsoft.com/office/drawing/2014/main" id="{9531877E-FD86-4CC1-8255-ACFA44F61F43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84;p83">
              <a:extLst>
                <a:ext uri="{FF2B5EF4-FFF2-40B4-BE49-F238E27FC236}">
                  <a16:creationId xmlns:a16="http://schemas.microsoft.com/office/drawing/2014/main" id="{947E727C-93B8-45D0-8121-939B4A0B9107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85;p83">
              <a:extLst>
                <a:ext uri="{FF2B5EF4-FFF2-40B4-BE49-F238E27FC236}">
                  <a16:creationId xmlns:a16="http://schemas.microsoft.com/office/drawing/2014/main" id="{AFC566BF-7543-4116-BC16-A5743BED89E4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86;p83">
              <a:extLst>
                <a:ext uri="{FF2B5EF4-FFF2-40B4-BE49-F238E27FC236}">
                  <a16:creationId xmlns:a16="http://schemas.microsoft.com/office/drawing/2014/main" id="{43EE4AAD-91F9-4908-AAD7-4CAC3104B248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87;p83">
              <a:extLst>
                <a:ext uri="{FF2B5EF4-FFF2-40B4-BE49-F238E27FC236}">
                  <a16:creationId xmlns:a16="http://schemas.microsoft.com/office/drawing/2014/main" id="{9B84D6B4-FB5F-40E0-A322-965DA8F5ECD3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88;p83">
              <a:extLst>
                <a:ext uri="{FF2B5EF4-FFF2-40B4-BE49-F238E27FC236}">
                  <a16:creationId xmlns:a16="http://schemas.microsoft.com/office/drawing/2014/main" id="{A94B16C5-FF2B-469E-B8C6-A2766963C067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89;p83">
              <a:extLst>
                <a:ext uri="{FF2B5EF4-FFF2-40B4-BE49-F238E27FC236}">
                  <a16:creationId xmlns:a16="http://schemas.microsoft.com/office/drawing/2014/main" id="{021681E5-6DB0-48CD-B5A7-4C4CAFFB9476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90;p83">
              <a:extLst>
                <a:ext uri="{FF2B5EF4-FFF2-40B4-BE49-F238E27FC236}">
                  <a16:creationId xmlns:a16="http://schemas.microsoft.com/office/drawing/2014/main" id="{F58C9F08-CDBA-4025-8F89-14A82B5E71AC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91;p83">
              <a:extLst>
                <a:ext uri="{FF2B5EF4-FFF2-40B4-BE49-F238E27FC236}">
                  <a16:creationId xmlns:a16="http://schemas.microsoft.com/office/drawing/2014/main" id="{35A37064-0724-474F-9465-4C254DA9C2BC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92;p83">
              <a:extLst>
                <a:ext uri="{FF2B5EF4-FFF2-40B4-BE49-F238E27FC236}">
                  <a16:creationId xmlns:a16="http://schemas.microsoft.com/office/drawing/2014/main" id="{89D3A87B-E53D-465C-80CC-5C8BBDE93701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93;p83">
              <a:extLst>
                <a:ext uri="{FF2B5EF4-FFF2-40B4-BE49-F238E27FC236}">
                  <a16:creationId xmlns:a16="http://schemas.microsoft.com/office/drawing/2014/main" id="{1083D4DC-75A8-476E-96F1-0031738AF099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94;p83">
              <a:extLst>
                <a:ext uri="{FF2B5EF4-FFF2-40B4-BE49-F238E27FC236}">
                  <a16:creationId xmlns:a16="http://schemas.microsoft.com/office/drawing/2014/main" id="{912D4988-4414-4525-99C8-0D5CFE996032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5;p83">
              <a:extLst>
                <a:ext uri="{FF2B5EF4-FFF2-40B4-BE49-F238E27FC236}">
                  <a16:creationId xmlns:a16="http://schemas.microsoft.com/office/drawing/2014/main" id="{AB797236-BA1F-4733-B8ED-20828242F56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796;p83">
              <a:extLst>
                <a:ext uri="{FF2B5EF4-FFF2-40B4-BE49-F238E27FC236}">
                  <a16:creationId xmlns:a16="http://schemas.microsoft.com/office/drawing/2014/main" id="{56681F5B-E152-41FB-8C6F-D4FD0A747964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9189;p77">
            <a:extLst>
              <a:ext uri="{FF2B5EF4-FFF2-40B4-BE49-F238E27FC236}">
                <a16:creationId xmlns:a16="http://schemas.microsoft.com/office/drawing/2014/main" id="{64EAF602-E790-4BEA-A0FB-748C37FE3081}"/>
              </a:ext>
            </a:extLst>
          </p:cNvPr>
          <p:cNvGrpSpPr/>
          <p:nvPr/>
        </p:nvGrpSpPr>
        <p:grpSpPr>
          <a:xfrm>
            <a:off x="911411" y="608615"/>
            <a:ext cx="735624" cy="696321"/>
            <a:chOff x="1421638" y="4051662"/>
            <a:chExt cx="446703" cy="447977"/>
          </a:xfrm>
        </p:grpSpPr>
        <p:sp>
          <p:nvSpPr>
            <p:cNvPr id="61" name="Google Shape;9190;p77">
              <a:extLst>
                <a:ext uri="{FF2B5EF4-FFF2-40B4-BE49-F238E27FC236}">
                  <a16:creationId xmlns:a16="http://schemas.microsoft.com/office/drawing/2014/main" id="{1DEEA80B-9607-47A4-B260-14AD2939CDD9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91;p77">
              <a:extLst>
                <a:ext uri="{FF2B5EF4-FFF2-40B4-BE49-F238E27FC236}">
                  <a16:creationId xmlns:a16="http://schemas.microsoft.com/office/drawing/2014/main" id="{6DD61F38-0601-4147-9649-54E2C120CD27}"/>
                </a:ext>
              </a:extLst>
            </p:cNvPr>
            <p:cNvSpPr/>
            <p:nvPr/>
          </p:nvSpPr>
          <p:spPr>
            <a:xfrm>
              <a:off x="1428052" y="4051662"/>
              <a:ext cx="440289" cy="289552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Picture 2" descr="DML media (lenguaje de manipulación de: vector de stock (libre de regalías)  1981460534 | Shutterstock">
            <a:extLst>
              <a:ext uri="{FF2B5EF4-FFF2-40B4-BE49-F238E27FC236}">
                <a16:creationId xmlns:a16="http://schemas.microsoft.com/office/drawing/2014/main" id="{CA8FC2FE-7053-4054-9880-F7C0E1678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5"/>
          <a:stretch/>
        </p:blipFill>
        <p:spPr bwMode="auto">
          <a:xfrm>
            <a:off x="1178496" y="1709954"/>
            <a:ext cx="2659567" cy="2513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F3918DE-CC17-4D17-AACF-E27DA177F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050" y="3387009"/>
            <a:ext cx="445259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2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2000" dirty="0">
                <a:latin typeface="+mj-lt"/>
              </a:rPr>
              <a:t>Para que </a:t>
            </a:r>
            <a:r>
              <a:rPr lang="pt-BR" sz="2000" dirty="0" err="1">
                <a:latin typeface="+mj-lt"/>
              </a:rPr>
              <a:t>sirve</a:t>
            </a:r>
            <a:r>
              <a:rPr lang="pt-BR" sz="2000" dirty="0">
                <a:latin typeface="+mj-lt"/>
              </a:rPr>
              <a:t> INNER JOIN </a:t>
            </a:r>
            <a:endParaRPr sz="115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2.3.0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2738723" y="709471"/>
            <a:ext cx="3666554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5305938" y="1709953"/>
            <a:ext cx="3108719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sz="1200" b="1" dirty="0">
                <a:solidFill>
                  <a:schemeClr val="bg1"/>
                </a:solidFill>
                <a:latin typeface="+mj-lt"/>
              </a:rPr>
              <a:t>“ INNER JOIN ”:</a:t>
            </a:r>
          </a:p>
          <a:p>
            <a:pPr>
              <a:lnSpc>
                <a:spcPct val="150000"/>
              </a:lnSpc>
            </a:pPr>
            <a:endParaRPr lang="es-BO" sz="500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BO" dirty="0" err="1">
                <a:solidFill>
                  <a:schemeClr val="bg1"/>
                </a:solidFill>
              </a:rPr>
              <a:t>Inner</a:t>
            </a:r>
            <a:r>
              <a:rPr lang="es-BO" dirty="0">
                <a:solidFill>
                  <a:schemeClr val="bg1"/>
                </a:solidFill>
              </a:rPr>
              <a:t> </a:t>
            </a:r>
            <a:r>
              <a:rPr lang="es-BO" dirty="0" err="1">
                <a:solidFill>
                  <a:schemeClr val="bg1"/>
                </a:solidFill>
              </a:rPr>
              <a:t>Join</a:t>
            </a:r>
            <a:r>
              <a:rPr lang="es-BO" dirty="0">
                <a:solidFill>
                  <a:schemeClr val="bg1"/>
                </a:solidFill>
              </a:rPr>
              <a:t> se utiliza para poder combina los registros de dos tablas, si hay valores iguales en las tablas seleccionadas se mostrará los registros que son iguales de ambas tablas</a:t>
            </a:r>
            <a:r>
              <a:rPr lang="es-BO" dirty="0"/>
              <a:t>.</a:t>
            </a:r>
            <a:endParaRPr lang="es-BO" sz="5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DDL significa (Lenguaje de definición de: vector de stock (libre de  regalías) 1842168220 | Shutterstock">
            <a:extLst>
              <a:ext uri="{FF2B5EF4-FFF2-40B4-BE49-F238E27FC236}">
                <a16:creationId xmlns:a16="http://schemas.microsoft.com/office/drawing/2014/main" id="{1D6A5CA5-D7E7-4EAB-86B9-432BFCC7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96" y="1709953"/>
            <a:ext cx="2659567" cy="267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7712913-D5F9-43BC-B8EB-D2FBFA2F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oogle Shape;8894;p77">
            <a:extLst>
              <a:ext uri="{FF2B5EF4-FFF2-40B4-BE49-F238E27FC236}">
                <a16:creationId xmlns:a16="http://schemas.microsoft.com/office/drawing/2014/main" id="{49DF4176-38C1-49C9-A9E4-F4BBD133EC15}"/>
              </a:ext>
            </a:extLst>
          </p:cNvPr>
          <p:cNvGrpSpPr/>
          <p:nvPr/>
        </p:nvGrpSpPr>
        <p:grpSpPr>
          <a:xfrm rot="17937079">
            <a:off x="7864019" y="521201"/>
            <a:ext cx="723071" cy="577800"/>
            <a:chOff x="866243" y="2291587"/>
            <a:chExt cx="415546" cy="355053"/>
          </a:xfrm>
        </p:grpSpPr>
        <p:sp>
          <p:nvSpPr>
            <p:cNvPr id="47" name="Google Shape;8895;p77">
              <a:extLst>
                <a:ext uri="{FF2B5EF4-FFF2-40B4-BE49-F238E27FC236}">
                  <a16:creationId xmlns:a16="http://schemas.microsoft.com/office/drawing/2014/main" id="{30910CA2-84B5-47B0-843F-6B3AC8870881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96;p77">
              <a:extLst>
                <a:ext uri="{FF2B5EF4-FFF2-40B4-BE49-F238E27FC236}">
                  <a16:creationId xmlns:a16="http://schemas.microsoft.com/office/drawing/2014/main" id="{C902698A-2A74-4072-B4CE-A29F3DC78E38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97;p77">
              <a:extLst>
                <a:ext uri="{FF2B5EF4-FFF2-40B4-BE49-F238E27FC236}">
                  <a16:creationId xmlns:a16="http://schemas.microsoft.com/office/drawing/2014/main" id="{278F2D34-DE1D-44B3-AD41-3CA136443F21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898;p77">
              <a:extLst>
                <a:ext uri="{FF2B5EF4-FFF2-40B4-BE49-F238E27FC236}">
                  <a16:creationId xmlns:a16="http://schemas.microsoft.com/office/drawing/2014/main" id="{9B34D87B-7398-46C1-8635-71B938DC77C5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899;p77">
              <a:extLst>
                <a:ext uri="{FF2B5EF4-FFF2-40B4-BE49-F238E27FC236}">
                  <a16:creationId xmlns:a16="http://schemas.microsoft.com/office/drawing/2014/main" id="{BA48DF4B-5006-4685-B591-F2E2FA268B79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8900;p77">
            <a:extLst>
              <a:ext uri="{FF2B5EF4-FFF2-40B4-BE49-F238E27FC236}">
                <a16:creationId xmlns:a16="http://schemas.microsoft.com/office/drawing/2014/main" id="{FBDEB309-BEDF-4026-9629-1E46082D1355}"/>
              </a:ext>
            </a:extLst>
          </p:cNvPr>
          <p:cNvSpPr/>
          <p:nvPr/>
        </p:nvSpPr>
        <p:spPr>
          <a:xfrm>
            <a:off x="1955113" y="765929"/>
            <a:ext cx="715736" cy="577800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8963;p77">
            <a:extLst>
              <a:ext uri="{FF2B5EF4-FFF2-40B4-BE49-F238E27FC236}">
                <a16:creationId xmlns:a16="http://schemas.microsoft.com/office/drawing/2014/main" id="{52AB822B-DEDF-4720-967D-A7C47D84389D}"/>
              </a:ext>
            </a:extLst>
          </p:cNvPr>
          <p:cNvGrpSpPr/>
          <p:nvPr/>
        </p:nvGrpSpPr>
        <p:grpSpPr>
          <a:xfrm rot="15668949">
            <a:off x="1279141" y="489015"/>
            <a:ext cx="682469" cy="722497"/>
            <a:chOff x="2497275" y="2744159"/>
            <a:chExt cx="370930" cy="370549"/>
          </a:xfrm>
        </p:grpSpPr>
        <p:sp>
          <p:nvSpPr>
            <p:cNvPr id="54" name="Google Shape;8964;p77">
              <a:extLst>
                <a:ext uri="{FF2B5EF4-FFF2-40B4-BE49-F238E27FC236}">
                  <a16:creationId xmlns:a16="http://schemas.microsoft.com/office/drawing/2014/main" id="{D94C59D1-2FA3-4C54-A6E0-76DDE7A4811A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965;p77">
              <a:extLst>
                <a:ext uri="{FF2B5EF4-FFF2-40B4-BE49-F238E27FC236}">
                  <a16:creationId xmlns:a16="http://schemas.microsoft.com/office/drawing/2014/main" id="{4BF1C0F6-EFB5-4C45-BF95-B9F4A1E4EB73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966;p77">
              <a:extLst>
                <a:ext uri="{FF2B5EF4-FFF2-40B4-BE49-F238E27FC236}">
                  <a16:creationId xmlns:a16="http://schemas.microsoft.com/office/drawing/2014/main" id="{3ACF063C-8581-4B7A-8288-69D43F020B76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967;p77">
              <a:extLst>
                <a:ext uri="{FF2B5EF4-FFF2-40B4-BE49-F238E27FC236}">
                  <a16:creationId xmlns:a16="http://schemas.microsoft.com/office/drawing/2014/main" id="{57405350-F802-4889-A1A2-D2C9AD02D911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968;p77">
              <a:extLst>
                <a:ext uri="{FF2B5EF4-FFF2-40B4-BE49-F238E27FC236}">
                  <a16:creationId xmlns:a16="http://schemas.microsoft.com/office/drawing/2014/main" id="{72C2E7DC-8916-4DB4-AB50-C7ADA722D6FE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969;p77">
              <a:extLst>
                <a:ext uri="{FF2B5EF4-FFF2-40B4-BE49-F238E27FC236}">
                  <a16:creationId xmlns:a16="http://schemas.microsoft.com/office/drawing/2014/main" id="{0F3AA66E-23E3-4070-8FB8-9A6B2F17F2A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9164;p77">
            <a:extLst>
              <a:ext uri="{FF2B5EF4-FFF2-40B4-BE49-F238E27FC236}">
                <a16:creationId xmlns:a16="http://schemas.microsoft.com/office/drawing/2014/main" id="{894D4F0A-E2A3-4705-8E20-66FA5FE8EC20}"/>
              </a:ext>
            </a:extLst>
          </p:cNvPr>
          <p:cNvGrpSpPr/>
          <p:nvPr/>
        </p:nvGrpSpPr>
        <p:grpSpPr>
          <a:xfrm>
            <a:off x="6827351" y="550023"/>
            <a:ext cx="723071" cy="646544"/>
            <a:chOff x="3584280" y="3699191"/>
            <a:chExt cx="358069" cy="317995"/>
          </a:xfrm>
        </p:grpSpPr>
        <p:sp>
          <p:nvSpPr>
            <p:cNvPr id="61" name="Google Shape;9165;p77">
              <a:extLst>
                <a:ext uri="{FF2B5EF4-FFF2-40B4-BE49-F238E27FC236}">
                  <a16:creationId xmlns:a16="http://schemas.microsoft.com/office/drawing/2014/main" id="{702756D7-EBC4-41DF-A343-CBAB75F9FB6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66;p77">
              <a:extLst>
                <a:ext uri="{FF2B5EF4-FFF2-40B4-BE49-F238E27FC236}">
                  <a16:creationId xmlns:a16="http://schemas.microsoft.com/office/drawing/2014/main" id="{867774E7-2199-4F4C-94A4-70BCE20EF632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9167;p77">
              <a:extLst>
                <a:ext uri="{FF2B5EF4-FFF2-40B4-BE49-F238E27FC236}">
                  <a16:creationId xmlns:a16="http://schemas.microsoft.com/office/drawing/2014/main" id="{629A1530-0960-4CBB-A3DB-1886648D65B2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168;p77">
              <a:extLst>
                <a:ext uri="{FF2B5EF4-FFF2-40B4-BE49-F238E27FC236}">
                  <a16:creationId xmlns:a16="http://schemas.microsoft.com/office/drawing/2014/main" id="{196E34D8-36D8-422C-A825-741A4E85AA74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INNER JOIN MySQL Ejemplos Completos » BaulPHP">
            <a:extLst>
              <a:ext uri="{FF2B5EF4-FFF2-40B4-BE49-F238E27FC236}">
                <a16:creationId xmlns:a16="http://schemas.microsoft.com/office/drawing/2014/main" id="{9B744B83-B96C-478B-B1C6-A6702C2A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7" y="1698283"/>
            <a:ext cx="4576598" cy="2691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0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Defina que es una función de agregación</a:t>
            </a:r>
            <a:endParaRPr sz="36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2.4.0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882709" y="1758043"/>
            <a:ext cx="3384491" cy="219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b="1" dirty="0">
                <a:solidFill>
                  <a:schemeClr val="bg1"/>
                </a:solidFill>
                <a:latin typeface="+mj-lt"/>
              </a:rPr>
              <a:t>FUNCIONES DE AGREGACION:</a:t>
            </a:r>
          </a:p>
          <a:p>
            <a:pPr>
              <a:lnSpc>
                <a:spcPct val="150000"/>
              </a:lnSpc>
            </a:pPr>
            <a:endParaRPr lang="es-BO" sz="4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BO" dirty="0">
                <a:solidFill>
                  <a:schemeClr val="bg1"/>
                </a:solidFill>
              </a:rPr>
              <a:t>Las funciones de agregación en SQL nos permiten efectuar operaciones sobre un conjunto de resultados, pero devolviendo un único valor agregado para todos ellos. </a:t>
            </a:r>
            <a:endParaRPr lang="es-BO" sz="9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What is a Primary Key? - Definition from Techopedia">
            <a:extLst>
              <a:ext uri="{FF2B5EF4-FFF2-40B4-BE49-F238E27FC236}">
                <a16:creationId xmlns:a16="http://schemas.microsoft.com/office/drawing/2014/main" id="{0A286140-EA1F-4ED5-8991-724DE227F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9267" r="6598" b="9267"/>
          <a:stretch/>
        </p:blipFill>
        <p:spPr bwMode="auto">
          <a:xfrm>
            <a:off x="5023844" y="1816856"/>
            <a:ext cx="3237447" cy="2396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63EE38D-1B28-4639-8C1E-94C0AF62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780;p79">
            <a:extLst>
              <a:ext uri="{FF2B5EF4-FFF2-40B4-BE49-F238E27FC236}">
                <a16:creationId xmlns:a16="http://schemas.microsoft.com/office/drawing/2014/main" id="{07B9B39C-6124-4CEC-8D4C-F4977F6DBED3}"/>
              </a:ext>
            </a:extLst>
          </p:cNvPr>
          <p:cNvGrpSpPr/>
          <p:nvPr/>
        </p:nvGrpSpPr>
        <p:grpSpPr>
          <a:xfrm>
            <a:off x="681595" y="722225"/>
            <a:ext cx="582612" cy="633602"/>
            <a:chOff x="8020159" y="1516551"/>
            <a:chExt cx="300897" cy="356627"/>
          </a:xfrm>
        </p:grpSpPr>
        <p:sp>
          <p:nvSpPr>
            <p:cNvPr id="13" name="Google Shape;9781;p79">
              <a:extLst>
                <a:ext uri="{FF2B5EF4-FFF2-40B4-BE49-F238E27FC236}">
                  <a16:creationId xmlns:a16="http://schemas.microsoft.com/office/drawing/2014/main" id="{902B83BE-1BE6-4114-B433-AE52C43E689D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82;p79">
              <a:extLst>
                <a:ext uri="{FF2B5EF4-FFF2-40B4-BE49-F238E27FC236}">
                  <a16:creationId xmlns:a16="http://schemas.microsoft.com/office/drawing/2014/main" id="{E42DE05F-9343-4974-B95D-213151BDEE9D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83;p79">
              <a:extLst>
                <a:ext uri="{FF2B5EF4-FFF2-40B4-BE49-F238E27FC236}">
                  <a16:creationId xmlns:a16="http://schemas.microsoft.com/office/drawing/2014/main" id="{59F67922-03A4-4AAE-B695-82A9D231137C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84;p79">
              <a:extLst>
                <a:ext uri="{FF2B5EF4-FFF2-40B4-BE49-F238E27FC236}">
                  <a16:creationId xmlns:a16="http://schemas.microsoft.com/office/drawing/2014/main" id="{E4372653-988D-47FA-85E5-E49B60D741B0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85;p79">
              <a:extLst>
                <a:ext uri="{FF2B5EF4-FFF2-40B4-BE49-F238E27FC236}">
                  <a16:creationId xmlns:a16="http://schemas.microsoft.com/office/drawing/2014/main" id="{8BE696FC-1D8D-495F-A84A-7A7BDCDDEAA8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008;p79">
            <a:extLst>
              <a:ext uri="{FF2B5EF4-FFF2-40B4-BE49-F238E27FC236}">
                <a16:creationId xmlns:a16="http://schemas.microsoft.com/office/drawing/2014/main" id="{2174AF0C-9B7D-4B3B-99DD-639F98D9B652}"/>
              </a:ext>
            </a:extLst>
          </p:cNvPr>
          <p:cNvGrpSpPr/>
          <p:nvPr/>
        </p:nvGrpSpPr>
        <p:grpSpPr>
          <a:xfrm>
            <a:off x="8147345" y="895189"/>
            <a:ext cx="611332" cy="471509"/>
            <a:chOff x="1278299" y="2439293"/>
            <a:chExt cx="410829" cy="332343"/>
          </a:xfrm>
        </p:grpSpPr>
        <p:sp>
          <p:nvSpPr>
            <p:cNvPr id="19" name="Google Shape;10009;p79">
              <a:extLst>
                <a:ext uri="{FF2B5EF4-FFF2-40B4-BE49-F238E27FC236}">
                  <a16:creationId xmlns:a16="http://schemas.microsoft.com/office/drawing/2014/main" id="{8B83D049-248A-453D-9A0C-FD87DA2BA342}"/>
                </a:ext>
              </a:extLst>
            </p:cNvPr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10;p79">
              <a:extLst>
                <a:ext uri="{FF2B5EF4-FFF2-40B4-BE49-F238E27FC236}">
                  <a16:creationId xmlns:a16="http://schemas.microsoft.com/office/drawing/2014/main" id="{4E9E7A69-958C-40BD-914D-A466EFB21E86}"/>
                </a:ext>
              </a:extLst>
            </p:cNvPr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11;p79">
              <a:extLst>
                <a:ext uri="{FF2B5EF4-FFF2-40B4-BE49-F238E27FC236}">
                  <a16:creationId xmlns:a16="http://schemas.microsoft.com/office/drawing/2014/main" id="{7D1D739A-49AB-4D46-8049-53D7EFC3FF4E}"/>
                </a:ext>
              </a:extLst>
            </p:cNvPr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12;p79">
              <a:extLst>
                <a:ext uri="{FF2B5EF4-FFF2-40B4-BE49-F238E27FC236}">
                  <a16:creationId xmlns:a16="http://schemas.microsoft.com/office/drawing/2014/main" id="{395A9C12-937C-4ADE-9D2F-6C69417E3DE7}"/>
                </a:ext>
              </a:extLst>
            </p:cNvPr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13;p79">
              <a:extLst>
                <a:ext uri="{FF2B5EF4-FFF2-40B4-BE49-F238E27FC236}">
                  <a16:creationId xmlns:a16="http://schemas.microsoft.com/office/drawing/2014/main" id="{F1ED6E84-02B6-415D-BBED-149E55059415}"/>
                </a:ext>
              </a:extLst>
            </p:cNvPr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14;p79">
              <a:extLst>
                <a:ext uri="{FF2B5EF4-FFF2-40B4-BE49-F238E27FC236}">
                  <a16:creationId xmlns:a16="http://schemas.microsoft.com/office/drawing/2014/main" id="{A824576B-8962-46BB-B082-794694C9335A}"/>
                </a:ext>
              </a:extLst>
            </p:cNvPr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15;p79">
              <a:extLst>
                <a:ext uri="{FF2B5EF4-FFF2-40B4-BE49-F238E27FC236}">
                  <a16:creationId xmlns:a16="http://schemas.microsoft.com/office/drawing/2014/main" id="{02EC277B-3E42-4DC7-BC2A-7BF067DF91FC}"/>
                </a:ext>
              </a:extLst>
            </p:cNvPr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16;p79">
              <a:extLst>
                <a:ext uri="{FF2B5EF4-FFF2-40B4-BE49-F238E27FC236}">
                  <a16:creationId xmlns:a16="http://schemas.microsoft.com/office/drawing/2014/main" id="{505CF80F-D27B-4200-8A5D-5FA34AE2DBE9}"/>
                </a:ext>
              </a:extLst>
            </p:cNvPr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020;p79">
            <a:extLst>
              <a:ext uri="{FF2B5EF4-FFF2-40B4-BE49-F238E27FC236}">
                <a16:creationId xmlns:a16="http://schemas.microsoft.com/office/drawing/2014/main" id="{E7AE0ACD-2125-40BA-BB97-BF2926C17754}"/>
              </a:ext>
            </a:extLst>
          </p:cNvPr>
          <p:cNvGrpSpPr/>
          <p:nvPr/>
        </p:nvGrpSpPr>
        <p:grpSpPr>
          <a:xfrm>
            <a:off x="8293861" y="364527"/>
            <a:ext cx="331993" cy="331993"/>
            <a:chOff x="870939" y="2439293"/>
            <a:chExt cx="331993" cy="331993"/>
          </a:xfrm>
        </p:grpSpPr>
        <p:sp>
          <p:nvSpPr>
            <p:cNvPr id="31" name="Google Shape;10021;p79">
              <a:extLst>
                <a:ext uri="{FF2B5EF4-FFF2-40B4-BE49-F238E27FC236}">
                  <a16:creationId xmlns:a16="http://schemas.microsoft.com/office/drawing/2014/main" id="{7E392812-DAFE-45FD-82F5-78086E045AE7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22;p79">
              <a:extLst>
                <a:ext uri="{FF2B5EF4-FFF2-40B4-BE49-F238E27FC236}">
                  <a16:creationId xmlns:a16="http://schemas.microsoft.com/office/drawing/2014/main" id="{6473681F-EB0E-4BE1-A2A2-12C86607F8DE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23;p79">
              <a:extLst>
                <a:ext uri="{FF2B5EF4-FFF2-40B4-BE49-F238E27FC236}">
                  <a16:creationId xmlns:a16="http://schemas.microsoft.com/office/drawing/2014/main" id="{63C3A66C-6E62-4AF7-B49F-9EB32F86FE83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24;p79">
              <a:extLst>
                <a:ext uri="{FF2B5EF4-FFF2-40B4-BE49-F238E27FC236}">
                  <a16:creationId xmlns:a16="http://schemas.microsoft.com/office/drawing/2014/main" id="{F4461498-0FD9-4D0F-8AA1-E044AF1F5289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25;p79">
              <a:extLst>
                <a:ext uri="{FF2B5EF4-FFF2-40B4-BE49-F238E27FC236}">
                  <a16:creationId xmlns:a16="http://schemas.microsoft.com/office/drawing/2014/main" id="{E6933C4E-5F1A-4DC2-8334-68E89D215133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6;p79">
              <a:extLst>
                <a:ext uri="{FF2B5EF4-FFF2-40B4-BE49-F238E27FC236}">
                  <a16:creationId xmlns:a16="http://schemas.microsoft.com/office/drawing/2014/main" id="{9282C021-9BCC-4D24-93CF-8FFE235E7F59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27;p79">
              <a:extLst>
                <a:ext uri="{FF2B5EF4-FFF2-40B4-BE49-F238E27FC236}">
                  <a16:creationId xmlns:a16="http://schemas.microsoft.com/office/drawing/2014/main" id="{186CEDBA-9C6C-40DE-9263-E96F58812384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28;p79">
              <a:extLst>
                <a:ext uri="{FF2B5EF4-FFF2-40B4-BE49-F238E27FC236}">
                  <a16:creationId xmlns:a16="http://schemas.microsoft.com/office/drawing/2014/main" id="{1905104D-F328-4F81-B2B9-64ED71FDC313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29;p79">
              <a:extLst>
                <a:ext uri="{FF2B5EF4-FFF2-40B4-BE49-F238E27FC236}">
                  <a16:creationId xmlns:a16="http://schemas.microsoft.com/office/drawing/2014/main" id="{A7FCEAD1-0A5A-4A60-9D66-95DF7E250357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0;p79">
              <a:extLst>
                <a:ext uri="{FF2B5EF4-FFF2-40B4-BE49-F238E27FC236}">
                  <a16:creationId xmlns:a16="http://schemas.microsoft.com/office/drawing/2014/main" id="{37719A14-4D9E-499F-9419-1DF9A504ED31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31;p79">
              <a:extLst>
                <a:ext uri="{FF2B5EF4-FFF2-40B4-BE49-F238E27FC236}">
                  <a16:creationId xmlns:a16="http://schemas.microsoft.com/office/drawing/2014/main" id="{4A4A6470-27A9-49C0-857A-62D0CE75CF9B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32;p79">
              <a:extLst>
                <a:ext uri="{FF2B5EF4-FFF2-40B4-BE49-F238E27FC236}">
                  <a16:creationId xmlns:a16="http://schemas.microsoft.com/office/drawing/2014/main" id="{8E92DB1E-2120-435B-B0B6-6FB487BFFBD8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33;p79">
              <a:extLst>
                <a:ext uri="{FF2B5EF4-FFF2-40B4-BE49-F238E27FC236}">
                  <a16:creationId xmlns:a16="http://schemas.microsoft.com/office/drawing/2014/main" id="{15661A9A-C02A-4892-9BAC-C10D0184B67A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34;p79">
              <a:extLst>
                <a:ext uri="{FF2B5EF4-FFF2-40B4-BE49-F238E27FC236}">
                  <a16:creationId xmlns:a16="http://schemas.microsoft.com/office/drawing/2014/main" id="{F4326994-EB3B-4A0C-AE4B-19FE6F4F4A10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35;p79">
              <a:extLst>
                <a:ext uri="{FF2B5EF4-FFF2-40B4-BE49-F238E27FC236}">
                  <a16:creationId xmlns:a16="http://schemas.microsoft.com/office/drawing/2014/main" id="{472B7CD6-ECE5-4BA2-BE5B-7321E14DA583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36;p79">
              <a:extLst>
                <a:ext uri="{FF2B5EF4-FFF2-40B4-BE49-F238E27FC236}">
                  <a16:creationId xmlns:a16="http://schemas.microsoft.com/office/drawing/2014/main" id="{D71D2804-8D95-4B52-B0B0-D9DB7D7339BB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280;p79">
            <a:extLst>
              <a:ext uri="{FF2B5EF4-FFF2-40B4-BE49-F238E27FC236}">
                <a16:creationId xmlns:a16="http://schemas.microsoft.com/office/drawing/2014/main" id="{A2CDE193-5A0D-4E67-B531-FC2C55CAFF4C}"/>
              </a:ext>
            </a:extLst>
          </p:cNvPr>
          <p:cNvGrpSpPr/>
          <p:nvPr/>
        </p:nvGrpSpPr>
        <p:grpSpPr>
          <a:xfrm>
            <a:off x="7493211" y="357968"/>
            <a:ext cx="582605" cy="537221"/>
            <a:chOff x="3996113" y="4291176"/>
            <a:chExt cx="336512" cy="335048"/>
          </a:xfrm>
        </p:grpSpPr>
        <p:sp>
          <p:nvSpPr>
            <p:cNvPr id="48" name="Google Shape;10281;p79">
              <a:extLst>
                <a:ext uri="{FF2B5EF4-FFF2-40B4-BE49-F238E27FC236}">
                  <a16:creationId xmlns:a16="http://schemas.microsoft.com/office/drawing/2014/main" id="{E9AFE867-9300-4944-B48F-34F1D365B0DB}"/>
                </a:ext>
              </a:extLst>
            </p:cNvPr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82;p79">
              <a:extLst>
                <a:ext uri="{FF2B5EF4-FFF2-40B4-BE49-F238E27FC236}">
                  <a16:creationId xmlns:a16="http://schemas.microsoft.com/office/drawing/2014/main" id="{97EC5372-744C-4E94-B566-20FE6070BAFC}"/>
                </a:ext>
              </a:extLst>
            </p:cNvPr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83;p79">
              <a:extLst>
                <a:ext uri="{FF2B5EF4-FFF2-40B4-BE49-F238E27FC236}">
                  <a16:creationId xmlns:a16="http://schemas.microsoft.com/office/drawing/2014/main" id="{B36ED1DC-53F7-4B09-A46C-C8409FD622E3}"/>
                </a:ext>
              </a:extLst>
            </p:cNvPr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Funciones de agregación en SQL - DBA dixit">
            <a:extLst>
              <a:ext uri="{FF2B5EF4-FFF2-40B4-BE49-F238E27FC236}">
                <a16:creationId xmlns:a16="http://schemas.microsoft.com/office/drawing/2014/main" id="{595744DD-C508-407E-A78F-74BC6F4D6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44" y="1816856"/>
            <a:ext cx="3237447" cy="2424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3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368" y="649587"/>
            <a:ext cx="7937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BO" sz="2000" dirty="0">
                <a:latin typeface="+mj-lt"/>
              </a:rPr>
              <a:t>Liste funciones de agregación que conozca</a:t>
            </a:r>
            <a:endParaRPr sz="3600" dirty="0">
              <a:latin typeface="+mj-lt"/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393818" y="361394"/>
            <a:ext cx="977782" cy="33826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393818" y="361394"/>
            <a:ext cx="977782" cy="3382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2.5.0</a:t>
            </a:r>
            <a:endParaRPr lang="en" sz="18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1650784" y="709471"/>
            <a:ext cx="5842427" cy="45803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603367" y="1382486"/>
            <a:ext cx="7937263" cy="3265714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1418438" y="1455421"/>
            <a:ext cx="6307117" cy="309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BO" sz="4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BO" sz="1600" b="1" dirty="0">
                <a:solidFill>
                  <a:schemeClr val="bg1"/>
                </a:solidFill>
              </a:rPr>
              <a:t>COUNT: </a:t>
            </a:r>
            <a:r>
              <a:rPr lang="es-BO" sz="1600" dirty="0">
                <a:solidFill>
                  <a:schemeClr val="bg1"/>
                </a:solidFill>
              </a:rPr>
              <a:t>devuelve el número total de filas seleccionadas por la consulta.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BO" sz="1600" b="1" dirty="0">
                <a:solidFill>
                  <a:schemeClr val="bg1"/>
                </a:solidFill>
              </a:rPr>
              <a:t>MIN: </a:t>
            </a:r>
            <a:r>
              <a:rPr lang="es-BO" sz="1600" dirty="0">
                <a:solidFill>
                  <a:schemeClr val="bg1"/>
                </a:solidFill>
              </a:rPr>
              <a:t>devuelve el valor mínimo del campo que especifiquemos.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BO" sz="1600" b="1" dirty="0">
                <a:solidFill>
                  <a:schemeClr val="bg1"/>
                </a:solidFill>
              </a:rPr>
              <a:t>MAX: </a:t>
            </a:r>
            <a:r>
              <a:rPr lang="es-BO" sz="1600" dirty="0">
                <a:solidFill>
                  <a:schemeClr val="bg1"/>
                </a:solidFill>
              </a:rPr>
              <a:t>devuelve el valor máximo del campo que especifiquemos.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BO" sz="1600" b="1" dirty="0">
                <a:solidFill>
                  <a:schemeClr val="bg1"/>
                </a:solidFill>
              </a:rPr>
              <a:t>SUM: </a:t>
            </a:r>
            <a:r>
              <a:rPr lang="es-BO" sz="1600" dirty="0">
                <a:solidFill>
                  <a:schemeClr val="bg1"/>
                </a:solidFill>
              </a:rPr>
              <a:t>suma los valores del campo que especifiquemos. Sólo se puede utilizar en columnas numéricas.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BO" sz="1600" b="1" dirty="0">
                <a:solidFill>
                  <a:schemeClr val="bg1"/>
                </a:solidFill>
              </a:rPr>
              <a:t>AVG: </a:t>
            </a:r>
            <a:r>
              <a:rPr lang="es-BO" sz="1600" dirty="0">
                <a:solidFill>
                  <a:schemeClr val="bg1"/>
                </a:solidFill>
              </a:rPr>
              <a:t>devuelve el valor promedio del campo que especifiquemos. Sólo se puede utilizar en columnas numéricas.</a:t>
            </a:r>
            <a:endParaRPr lang="es-BO" sz="100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878F38-3E80-4248-A883-2753AED3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4" y="4176910"/>
            <a:ext cx="1933180" cy="19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oogle Shape;9852;p79">
            <a:extLst>
              <a:ext uri="{FF2B5EF4-FFF2-40B4-BE49-F238E27FC236}">
                <a16:creationId xmlns:a16="http://schemas.microsoft.com/office/drawing/2014/main" id="{AD4E2412-69D0-45CC-AFDC-080E5CF910A9}"/>
              </a:ext>
            </a:extLst>
          </p:cNvPr>
          <p:cNvGrpSpPr/>
          <p:nvPr/>
        </p:nvGrpSpPr>
        <p:grpSpPr>
          <a:xfrm>
            <a:off x="848934" y="699655"/>
            <a:ext cx="697075" cy="673014"/>
            <a:chOff x="3094217" y="1976585"/>
            <a:chExt cx="350198" cy="350548"/>
          </a:xfrm>
        </p:grpSpPr>
        <p:sp>
          <p:nvSpPr>
            <p:cNvPr id="12" name="Google Shape;9853;p79">
              <a:extLst>
                <a:ext uri="{FF2B5EF4-FFF2-40B4-BE49-F238E27FC236}">
                  <a16:creationId xmlns:a16="http://schemas.microsoft.com/office/drawing/2014/main" id="{3600EF51-7B70-4ED0-BEB0-C2890A1BCE46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54;p79">
              <a:extLst>
                <a:ext uri="{FF2B5EF4-FFF2-40B4-BE49-F238E27FC236}">
                  <a16:creationId xmlns:a16="http://schemas.microsoft.com/office/drawing/2014/main" id="{491CBF47-0677-41CA-8828-243A02F57A69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55;p79">
              <a:extLst>
                <a:ext uri="{FF2B5EF4-FFF2-40B4-BE49-F238E27FC236}">
                  <a16:creationId xmlns:a16="http://schemas.microsoft.com/office/drawing/2014/main" id="{DF8559AD-EF22-4978-88E9-8883C874A6AD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56;p79">
              <a:extLst>
                <a:ext uri="{FF2B5EF4-FFF2-40B4-BE49-F238E27FC236}">
                  <a16:creationId xmlns:a16="http://schemas.microsoft.com/office/drawing/2014/main" id="{DB51357C-E8CA-4E27-9AA9-9558243C8B1B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57;p79">
              <a:extLst>
                <a:ext uri="{FF2B5EF4-FFF2-40B4-BE49-F238E27FC236}">
                  <a16:creationId xmlns:a16="http://schemas.microsoft.com/office/drawing/2014/main" id="{B00F82F5-4365-425F-A1FC-AD19FA57A56A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58;p79">
              <a:extLst>
                <a:ext uri="{FF2B5EF4-FFF2-40B4-BE49-F238E27FC236}">
                  <a16:creationId xmlns:a16="http://schemas.microsoft.com/office/drawing/2014/main" id="{1AF159A0-36C4-4FAF-B900-06419E633D37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59;p79">
              <a:extLst>
                <a:ext uri="{FF2B5EF4-FFF2-40B4-BE49-F238E27FC236}">
                  <a16:creationId xmlns:a16="http://schemas.microsoft.com/office/drawing/2014/main" id="{C7BAFBDB-E863-41F9-A304-7C53E0B8131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60;p79">
              <a:extLst>
                <a:ext uri="{FF2B5EF4-FFF2-40B4-BE49-F238E27FC236}">
                  <a16:creationId xmlns:a16="http://schemas.microsoft.com/office/drawing/2014/main" id="{7D89124A-D62E-4443-911F-43DBA498EB39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61;p79">
              <a:extLst>
                <a:ext uri="{FF2B5EF4-FFF2-40B4-BE49-F238E27FC236}">
                  <a16:creationId xmlns:a16="http://schemas.microsoft.com/office/drawing/2014/main" id="{74AB0896-699D-44EF-8C2B-CADA6D4EB4D0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62;p79">
              <a:extLst>
                <a:ext uri="{FF2B5EF4-FFF2-40B4-BE49-F238E27FC236}">
                  <a16:creationId xmlns:a16="http://schemas.microsoft.com/office/drawing/2014/main" id="{76A5FF7F-3B94-4937-82C0-97AA1ACA24C4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63;p79">
              <a:extLst>
                <a:ext uri="{FF2B5EF4-FFF2-40B4-BE49-F238E27FC236}">
                  <a16:creationId xmlns:a16="http://schemas.microsoft.com/office/drawing/2014/main" id="{DEE22D9B-E3B4-41A9-B71D-64A12C1D4AA7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64;p79">
              <a:extLst>
                <a:ext uri="{FF2B5EF4-FFF2-40B4-BE49-F238E27FC236}">
                  <a16:creationId xmlns:a16="http://schemas.microsoft.com/office/drawing/2014/main" id="{2E0ECF1C-BBC4-4C6A-ABB2-DFAA9DDB6D7F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65;p79">
              <a:extLst>
                <a:ext uri="{FF2B5EF4-FFF2-40B4-BE49-F238E27FC236}">
                  <a16:creationId xmlns:a16="http://schemas.microsoft.com/office/drawing/2014/main" id="{A6F448FA-1828-4821-B0F9-BE281853FFC8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933;p79">
            <a:extLst>
              <a:ext uri="{FF2B5EF4-FFF2-40B4-BE49-F238E27FC236}">
                <a16:creationId xmlns:a16="http://schemas.microsoft.com/office/drawing/2014/main" id="{26917D40-830D-4F3E-B5FB-A36A6B20EFEB}"/>
              </a:ext>
            </a:extLst>
          </p:cNvPr>
          <p:cNvGrpSpPr/>
          <p:nvPr/>
        </p:nvGrpSpPr>
        <p:grpSpPr>
          <a:xfrm>
            <a:off x="7493211" y="751836"/>
            <a:ext cx="615617" cy="554988"/>
            <a:chOff x="1749728" y="2894777"/>
            <a:chExt cx="386927" cy="363438"/>
          </a:xfrm>
        </p:grpSpPr>
        <p:sp>
          <p:nvSpPr>
            <p:cNvPr id="29" name="Google Shape;9934;p79">
              <a:extLst>
                <a:ext uri="{FF2B5EF4-FFF2-40B4-BE49-F238E27FC236}">
                  <a16:creationId xmlns:a16="http://schemas.microsoft.com/office/drawing/2014/main" id="{CCC84FD6-042D-4535-AA52-52DF8BA41610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35;p79">
              <a:extLst>
                <a:ext uri="{FF2B5EF4-FFF2-40B4-BE49-F238E27FC236}">
                  <a16:creationId xmlns:a16="http://schemas.microsoft.com/office/drawing/2014/main" id="{D2FE3867-9FFA-4C0E-97DB-D77691D179EB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36;p79">
              <a:extLst>
                <a:ext uri="{FF2B5EF4-FFF2-40B4-BE49-F238E27FC236}">
                  <a16:creationId xmlns:a16="http://schemas.microsoft.com/office/drawing/2014/main" id="{CCE91E2E-CB91-4635-9547-9DC8E106F15B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37;p79">
              <a:extLst>
                <a:ext uri="{FF2B5EF4-FFF2-40B4-BE49-F238E27FC236}">
                  <a16:creationId xmlns:a16="http://schemas.microsoft.com/office/drawing/2014/main" id="{949E9662-ADBF-4C97-9265-930F0453220D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38;p79">
              <a:extLst>
                <a:ext uri="{FF2B5EF4-FFF2-40B4-BE49-F238E27FC236}">
                  <a16:creationId xmlns:a16="http://schemas.microsoft.com/office/drawing/2014/main" id="{34A00E60-1220-4409-947B-4E48D78A78C8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39;p79">
              <a:extLst>
                <a:ext uri="{FF2B5EF4-FFF2-40B4-BE49-F238E27FC236}">
                  <a16:creationId xmlns:a16="http://schemas.microsoft.com/office/drawing/2014/main" id="{F1891085-ED0A-41F4-9786-6F7194935FE9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40;p79">
              <a:extLst>
                <a:ext uri="{FF2B5EF4-FFF2-40B4-BE49-F238E27FC236}">
                  <a16:creationId xmlns:a16="http://schemas.microsoft.com/office/drawing/2014/main" id="{68C3DD89-E277-465E-B77D-708A2E768E0C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285;p79">
            <a:extLst>
              <a:ext uri="{FF2B5EF4-FFF2-40B4-BE49-F238E27FC236}">
                <a16:creationId xmlns:a16="http://schemas.microsoft.com/office/drawing/2014/main" id="{9D5AA260-AA0C-4098-8BC1-42C87C869051}"/>
              </a:ext>
            </a:extLst>
          </p:cNvPr>
          <p:cNvGrpSpPr/>
          <p:nvPr/>
        </p:nvGrpSpPr>
        <p:grpSpPr>
          <a:xfrm>
            <a:off x="8418398" y="1053052"/>
            <a:ext cx="397525" cy="348670"/>
            <a:chOff x="2179081" y="4285511"/>
            <a:chExt cx="397525" cy="348670"/>
          </a:xfrm>
        </p:grpSpPr>
        <p:sp>
          <p:nvSpPr>
            <p:cNvPr id="37" name="Google Shape;10286;p79">
              <a:extLst>
                <a:ext uri="{FF2B5EF4-FFF2-40B4-BE49-F238E27FC236}">
                  <a16:creationId xmlns:a16="http://schemas.microsoft.com/office/drawing/2014/main" id="{40B38DDF-F053-4B70-8007-618F1C489FA1}"/>
                </a:ext>
              </a:extLst>
            </p:cNvPr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87;p79">
              <a:extLst>
                <a:ext uri="{FF2B5EF4-FFF2-40B4-BE49-F238E27FC236}">
                  <a16:creationId xmlns:a16="http://schemas.microsoft.com/office/drawing/2014/main" id="{8DB69534-DEA0-4EAE-B440-D05C6E552BAD}"/>
                </a:ext>
              </a:extLst>
            </p:cNvPr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0421;p79">
            <a:extLst>
              <a:ext uri="{FF2B5EF4-FFF2-40B4-BE49-F238E27FC236}">
                <a16:creationId xmlns:a16="http://schemas.microsoft.com/office/drawing/2014/main" id="{677A3E11-6302-4231-AA60-ACE9B82D6676}"/>
              </a:ext>
            </a:extLst>
          </p:cNvPr>
          <p:cNvSpPr/>
          <p:nvPr/>
        </p:nvSpPr>
        <p:spPr>
          <a:xfrm>
            <a:off x="8136477" y="343728"/>
            <a:ext cx="642330" cy="58404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878898"/>
      </p:ext>
    </p:extLst>
  </p:cSld>
  <p:clrMapOvr>
    <a:masterClrMapping/>
  </p:clrMapOvr>
</p:sld>
</file>

<file path=ppt/theme/theme1.xml><?xml version="1.0" encoding="utf-8"?>
<a:theme xmlns:a="http://schemas.openxmlformats.org/drawingml/2006/main" name="Mobile Password Manager App Pitch Deck by Slidesgo">
  <a:themeElements>
    <a:clrScheme name="Simple Light">
      <a:dk1>
        <a:srgbClr val="252640"/>
      </a:dk1>
      <a:lt1>
        <a:srgbClr val="F8F5FF"/>
      </a:lt1>
      <a:dk2>
        <a:srgbClr val="E6E1F5"/>
      </a:dk2>
      <a:lt2>
        <a:srgbClr val="225C73"/>
      </a:lt2>
      <a:accent1>
        <a:srgbClr val="0BC4D9"/>
      </a:accent1>
      <a:accent2>
        <a:srgbClr val="F2A341"/>
      </a:accent2>
      <a:accent3>
        <a:srgbClr val="FED583"/>
      </a:accent3>
      <a:accent4>
        <a:srgbClr val="FFA485"/>
      </a:accent4>
      <a:accent5>
        <a:srgbClr val="F2AB9B"/>
      </a:accent5>
      <a:accent6>
        <a:srgbClr val="FFFFFF"/>
      </a:accent6>
      <a:hlink>
        <a:srgbClr val="2526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587</Words>
  <Application>Microsoft Office PowerPoint</Application>
  <PresentationFormat>Presentación en pantalla (16:9)</PresentationFormat>
  <Paragraphs>95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Rubik</vt:lpstr>
      <vt:lpstr>Arial</vt:lpstr>
      <vt:lpstr>Play</vt:lpstr>
      <vt:lpstr>Rubik Medium</vt:lpstr>
      <vt:lpstr>Wingdings</vt:lpstr>
      <vt:lpstr>Google Sans</vt:lpstr>
      <vt:lpstr>Poppins</vt:lpstr>
      <vt:lpstr>Arial</vt:lpstr>
      <vt:lpstr>Mobile Password Manager App Pitch Deck by Slidesgo</vt:lpstr>
      <vt:lpstr>EVALUACION PROCESUAL HITO IV</vt:lpstr>
      <vt:lpstr>INDICE</vt:lpstr>
      <vt:lpstr>INDICE</vt:lpstr>
      <vt:lpstr>MANEJO  DE CONCEPTOS</vt:lpstr>
      <vt:lpstr>Muestra un ejemplo de DDL </vt:lpstr>
      <vt:lpstr>Muestra un ejemplo de DML </vt:lpstr>
      <vt:lpstr>Para que sirve INNER JOIN </vt:lpstr>
      <vt:lpstr>Defina que es una función de agregación</vt:lpstr>
      <vt:lpstr>Liste funciones de agregación que conozca</vt:lpstr>
      <vt:lpstr>Mencione algunas funciones propias de SQL-Server</vt:lpstr>
      <vt:lpstr>Para qué sirve la función CONCAT en SQL-Server</vt:lpstr>
      <vt:lpstr>Muestra un ejemplo del uso “ COUNT ”</vt:lpstr>
      <vt:lpstr>Muestra un ejemplo del uso “AVG ”</vt:lpstr>
      <vt:lpstr>Muestra un ejemplo del uso “ MIN-MAX ”</vt:lpstr>
      <vt:lpstr>MANEJO  DE CONSULTAS</vt:lpstr>
      <vt:lpstr>Mostrar que jugadores que formen parte del equipo equ-333</vt:lpstr>
      <vt:lpstr>Crear una función que permita saber cuántos jugadores están inscritos.</vt:lpstr>
      <vt:lpstr>Crear una función que permita saber cuántos jugadores están inscritos y que sean de la categoría varones o mujeres.</vt:lpstr>
      <vt:lpstr>Crear una función que obtenga el promedio de las edades mayores a una cierta edad</vt:lpstr>
      <vt:lpstr> Crear una función que permita concatenar 3 parámetros.</vt:lpstr>
      <vt:lpstr>Generar la serie  “ Fibonacci 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EVALUACION PROCESUAL HITO III</dc:title>
  <dc:creator>LENOVO</dc:creator>
  <cp:lastModifiedBy>william escalante</cp:lastModifiedBy>
  <cp:revision>25</cp:revision>
  <dcterms:modified xsi:type="dcterms:W3CDTF">2022-11-28T11:35:45Z</dcterms:modified>
</cp:coreProperties>
</file>